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191" r:id="rId1"/>
  </p:sldMasterIdLst>
  <p:notesMasterIdLst>
    <p:notesMasterId r:id="rId27"/>
  </p:notesMasterIdLst>
  <p:sldIdLst>
    <p:sldId id="256" r:id="rId2"/>
    <p:sldId id="258" r:id="rId3"/>
    <p:sldId id="259" r:id="rId4"/>
    <p:sldId id="310" r:id="rId5"/>
    <p:sldId id="309" r:id="rId6"/>
    <p:sldId id="285" r:id="rId7"/>
    <p:sldId id="516" r:id="rId8"/>
    <p:sldId id="311" r:id="rId9"/>
    <p:sldId id="312" r:id="rId10"/>
    <p:sldId id="296" r:id="rId11"/>
    <p:sldId id="313" r:id="rId12"/>
    <p:sldId id="297" r:id="rId13"/>
    <p:sldId id="298" r:id="rId14"/>
    <p:sldId id="299" r:id="rId15"/>
    <p:sldId id="302" r:id="rId16"/>
    <p:sldId id="303" r:id="rId17"/>
    <p:sldId id="307" r:id="rId18"/>
    <p:sldId id="306" r:id="rId19"/>
    <p:sldId id="294" r:id="rId20"/>
    <p:sldId id="316" r:id="rId21"/>
    <p:sldId id="317" r:id="rId22"/>
    <p:sldId id="315" r:id="rId23"/>
    <p:sldId id="314" r:id="rId24"/>
    <p:sldId id="514" r:id="rId25"/>
    <p:sldId id="51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63720" autoAdjust="0"/>
  </p:normalViewPr>
  <p:slideViewPr>
    <p:cSldViewPr snapToGrid="0">
      <p:cViewPr varScale="1">
        <p:scale>
          <a:sx n="54" d="100"/>
          <a:sy n="54" d="100"/>
        </p:scale>
        <p:origin x="1982" y="53"/>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BF29D-C0E9-4A14-AF4A-F9297493DDA2}" type="datetimeFigureOut">
              <a:rPr lang="en-US" smtClean="0"/>
              <a:t>2/17/2022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7D485F-BB3A-4131-9BE3-201C892140CF}" type="slidenum">
              <a:rPr lang="en-US" smtClean="0"/>
              <a:t>‹#›</a:t>
            </a:fld>
            <a:endParaRPr lang="en-US"/>
          </a:p>
        </p:txBody>
      </p:sp>
    </p:spTree>
    <p:extLst>
      <p:ext uri="{BB962C8B-B14F-4D97-AF65-F5344CB8AC3E}">
        <p14:creationId xmlns:p14="http://schemas.microsoft.com/office/powerpoint/2010/main" val="382055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1</a:t>
            </a:fld>
            <a:endParaRPr lang="en-US"/>
          </a:p>
        </p:txBody>
      </p:sp>
    </p:spTree>
    <p:extLst>
      <p:ext uri="{BB962C8B-B14F-4D97-AF65-F5344CB8AC3E}">
        <p14:creationId xmlns:p14="http://schemas.microsoft.com/office/powerpoint/2010/main" val="197352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2</a:t>
            </a:fld>
            <a:endParaRPr lang="en-US"/>
          </a:p>
        </p:txBody>
      </p:sp>
    </p:spTree>
    <p:extLst>
      <p:ext uri="{BB962C8B-B14F-4D97-AF65-F5344CB8AC3E}">
        <p14:creationId xmlns:p14="http://schemas.microsoft.com/office/powerpoint/2010/main" val="230223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3</a:t>
            </a:fld>
            <a:endParaRPr lang="en-US"/>
          </a:p>
        </p:txBody>
      </p:sp>
    </p:spTree>
    <p:extLst>
      <p:ext uri="{BB962C8B-B14F-4D97-AF65-F5344CB8AC3E}">
        <p14:creationId xmlns:p14="http://schemas.microsoft.com/office/powerpoint/2010/main" val="3762556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4</a:t>
            </a:fld>
            <a:endParaRPr lang="en-US"/>
          </a:p>
        </p:txBody>
      </p:sp>
    </p:spTree>
    <p:extLst>
      <p:ext uri="{BB962C8B-B14F-4D97-AF65-F5344CB8AC3E}">
        <p14:creationId xmlns:p14="http://schemas.microsoft.com/office/powerpoint/2010/main" val="4097316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5</a:t>
            </a:fld>
            <a:endParaRPr lang="en-US"/>
          </a:p>
        </p:txBody>
      </p:sp>
    </p:spTree>
    <p:extLst>
      <p:ext uri="{BB962C8B-B14F-4D97-AF65-F5344CB8AC3E}">
        <p14:creationId xmlns:p14="http://schemas.microsoft.com/office/powerpoint/2010/main" val="47160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r>
                  <a:rPr lang="en-US" dirty="0"/>
                  <a:t>At each time </a:t>
                </a:r>
                <a:r>
                  <a:rPr lang="en-US" b="0" i="0" dirty="0">
                    <a:latin typeface="Cambria Math" panose="02040503050406030204" pitchFamily="18" charset="0"/>
                  </a:rPr>
                  <a:t>𝑡</a:t>
                </a:r>
                <a:r>
                  <a:rPr lang="en-US" dirty="0"/>
                  <a:t>, the goal is to determine his current preferences on the target network by updating his previous preferences at </a:t>
                </a:r>
                <a:r>
                  <a:rPr lang="en-US" b="0" i="0" dirty="0">
                    <a:latin typeface="Cambria Math" panose="02040503050406030204" pitchFamily="18" charset="0"/>
                  </a:rPr>
                  <a:t>𝑡−1</a:t>
                </a:r>
                <a:r>
                  <a:rPr lang="en-US" dirty="0"/>
                  <a:t> using his latest interactions on source networks (i.e., interactions between </a:t>
                </a:r>
                <a:r>
                  <a:rPr lang="en-US" b="0" i="0" dirty="0">
                    <a:latin typeface="Cambria Math" panose="02040503050406030204" pitchFamily="18" charset="0"/>
                  </a:rPr>
                  <a:t>𝑡</a:t>
                </a:r>
                <a:r>
                  <a:rPr lang="en-US" dirty="0"/>
                  <a:t> and </a:t>
                </a:r>
                <a:r>
                  <a:rPr lang="en-US" b="0" i="0" dirty="0">
                    <a:latin typeface="Cambria Math" panose="02040503050406030204" pitchFamily="18" charset="0"/>
                  </a:rPr>
                  <a:t>𝑡−1</a:t>
                </a:r>
                <a:r>
                  <a:rPr lang="en-US" dirty="0"/>
                  <a:t>). </a:t>
                </a:r>
              </a:p>
              <a:p>
                <a:endParaRPr lang="en-US" dirty="0"/>
              </a:p>
              <a:p>
                <a:r>
                  <a:rPr lang="en-US" dirty="0"/>
                  <a:t>We formulated video recommendation as a Top-K recommender task, where at each timestamp, we predict a set of K items that the user would most likely interact with. In the online setting, this process is continuously carried out with incoming interactions.</a:t>
                </a:r>
              </a:p>
              <a:p>
                <a:endParaRPr lang="en-US" dirty="0"/>
              </a:p>
            </p:txBody>
          </p:sp>
        </mc:Fallback>
      </mc:AlternateContent>
      <p:sp>
        <p:nvSpPr>
          <p:cNvPr id="4" name="Slide Number Placeholder 3"/>
          <p:cNvSpPr>
            <a:spLocks noGrp="1"/>
          </p:cNvSpPr>
          <p:nvPr>
            <p:ph type="sldNum" sz="quarter" idx="10"/>
          </p:nvPr>
        </p:nvSpPr>
        <p:spPr/>
        <p:txBody>
          <a:bodyPr/>
          <a:lstStyle/>
          <a:p>
            <a:fld id="{727D485F-BB3A-4131-9BE3-201C892140CF}" type="slidenum">
              <a:rPr lang="en-US" smtClean="0"/>
              <a:t>6</a:t>
            </a:fld>
            <a:endParaRPr lang="en-US"/>
          </a:p>
        </p:txBody>
      </p:sp>
    </p:spTree>
    <p:extLst>
      <p:ext uri="{BB962C8B-B14F-4D97-AF65-F5344CB8AC3E}">
        <p14:creationId xmlns:p14="http://schemas.microsoft.com/office/powerpoint/2010/main" val="1454559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7</a:t>
            </a:fld>
            <a:endParaRPr lang="en-US"/>
          </a:p>
        </p:txBody>
      </p:sp>
    </p:spTree>
    <p:extLst>
      <p:ext uri="{BB962C8B-B14F-4D97-AF65-F5344CB8AC3E}">
        <p14:creationId xmlns:p14="http://schemas.microsoft.com/office/powerpoint/2010/main" val="422453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8</a:t>
            </a:fld>
            <a:endParaRPr lang="en-US"/>
          </a:p>
        </p:txBody>
      </p:sp>
    </p:spTree>
    <p:extLst>
      <p:ext uri="{BB962C8B-B14F-4D97-AF65-F5344CB8AC3E}">
        <p14:creationId xmlns:p14="http://schemas.microsoft.com/office/powerpoint/2010/main" val="2436497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9</a:t>
            </a:fld>
            <a:endParaRPr lang="en-US"/>
          </a:p>
        </p:txBody>
      </p:sp>
    </p:spTree>
    <p:extLst>
      <p:ext uri="{BB962C8B-B14F-4D97-AF65-F5344CB8AC3E}">
        <p14:creationId xmlns:p14="http://schemas.microsoft.com/office/powerpoint/2010/main" val="1853195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10</a:t>
            </a:fld>
            <a:endParaRPr lang="en-US"/>
          </a:p>
        </p:txBody>
      </p:sp>
    </p:spTree>
    <p:extLst>
      <p:ext uri="{BB962C8B-B14F-4D97-AF65-F5344CB8AC3E}">
        <p14:creationId xmlns:p14="http://schemas.microsoft.com/office/powerpoint/2010/main" val="3207040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11</a:t>
            </a:fld>
            <a:endParaRPr lang="en-US"/>
          </a:p>
        </p:txBody>
      </p:sp>
    </p:spTree>
    <p:extLst>
      <p:ext uri="{BB962C8B-B14F-4D97-AF65-F5344CB8AC3E}">
        <p14:creationId xmlns:p14="http://schemas.microsoft.com/office/powerpoint/2010/main" val="205665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12</a:t>
            </a:fld>
            <a:endParaRPr lang="en-US"/>
          </a:p>
        </p:txBody>
      </p:sp>
    </p:spTree>
    <p:extLst>
      <p:ext uri="{BB962C8B-B14F-4D97-AF65-F5344CB8AC3E}">
        <p14:creationId xmlns:p14="http://schemas.microsoft.com/office/powerpoint/2010/main" val="3506550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13</a:t>
            </a:fld>
            <a:endParaRPr lang="en-US"/>
          </a:p>
        </p:txBody>
      </p:sp>
    </p:spTree>
    <p:extLst>
      <p:ext uri="{BB962C8B-B14F-4D97-AF65-F5344CB8AC3E}">
        <p14:creationId xmlns:p14="http://schemas.microsoft.com/office/powerpoint/2010/main" val="2763599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14</a:t>
            </a:fld>
            <a:endParaRPr lang="en-US"/>
          </a:p>
        </p:txBody>
      </p:sp>
    </p:spTree>
    <p:extLst>
      <p:ext uri="{BB962C8B-B14F-4D97-AF65-F5344CB8AC3E}">
        <p14:creationId xmlns:p14="http://schemas.microsoft.com/office/powerpoint/2010/main" val="3591678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15</a:t>
            </a:fld>
            <a:endParaRPr lang="en-US"/>
          </a:p>
        </p:txBody>
      </p:sp>
    </p:spTree>
    <p:extLst>
      <p:ext uri="{BB962C8B-B14F-4D97-AF65-F5344CB8AC3E}">
        <p14:creationId xmlns:p14="http://schemas.microsoft.com/office/powerpoint/2010/main" val="2337800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16</a:t>
            </a:fld>
            <a:endParaRPr lang="en-US"/>
          </a:p>
        </p:txBody>
      </p:sp>
    </p:spTree>
    <p:extLst>
      <p:ext uri="{BB962C8B-B14F-4D97-AF65-F5344CB8AC3E}">
        <p14:creationId xmlns:p14="http://schemas.microsoft.com/office/powerpoint/2010/main" val="956550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23</a:t>
            </a:fld>
            <a:endParaRPr lang="en-US"/>
          </a:p>
        </p:txBody>
      </p:sp>
    </p:spTree>
    <p:extLst>
      <p:ext uri="{BB962C8B-B14F-4D97-AF65-F5344CB8AC3E}">
        <p14:creationId xmlns:p14="http://schemas.microsoft.com/office/powerpoint/2010/main" val="2184688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24</a:t>
            </a:fld>
            <a:endParaRPr lang="en-US" dirty="0"/>
          </a:p>
        </p:txBody>
      </p:sp>
    </p:spTree>
    <p:extLst>
      <p:ext uri="{BB962C8B-B14F-4D97-AF65-F5344CB8AC3E}">
        <p14:creationId xmlns:p14="http://schemas.microsoft.com/office/powerpoint/2010/main" val="1981300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25</a:t>
            </a:fld>
            <a:endParaRPr lang="en-US" dirty="0"/>
          </a:p>
        </p:txBody>
      </p:sp>
    </p:spTree>
    <p:extLst>
      <p:ext uri="{BB962C8B-B14F-4D97-AF65-F5344CB8AC3E}">
        <p14:creationId xmlns:p14="http://schemas.microsoft.com/office/powerpoint/2010/main" val="1981300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8D40-E262-436B-8536-E4B899CFC8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0A5C1A-B5F7-4BA4-B83A-B5B416D20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85B8C0-BBB5-4F4E-AC03-3753C7332980}"/>
              </a:ext>
            </a:extLst>
          </p:cNvPr>
          <p:cNvSpPr>
            <a:spLocks noGrp="1"/>
          </p:cNvSpPr>
          <p:nvPr>
            <p:ph type="dt" sz="half" idx="10"/>
          </p:nvPr>
        </p:nvSpPr>
        <p:spPr/>
        <p:txBody>
          <a:bodyPr/>
          <a:lstStyle/>
          <a:p>
            <a:fld id="{FB26F6EC-AEB7-4903-90E9-A02D86AD9F03}" type="datetime1">
              <a:rPr lang="en-US" smtClean="0"/>
              <a:t>2/17/2022</a:t>
            </a:fld>
            <a:endParaRPr lang="en-US"/>
          </a:p>
        </p:txBody>
      </p:sp>
      <p:sp>
        <p:nvSpPr>
          <p:cNvPr id="5" name="Footer Placeholder 4">
            <a:extLst>
              <a:ext uri="{FF2B5EF4-FFF2-40B4-BE49-F238E27FC236}">
                <a16:creationId xmlns:a16="http://schemas.microsoft.com/office/drawing/2014/main" id="{D9479DFE-B42C-4A30-AD92-80780F608F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335EF-37BF-4155-9F09-1E17C9F45C2C}"/>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190618773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579E-8216-4E2D-BEE2-334DDD47F2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12089D-6153-40EB-BB6A-C6E0EFD736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A99095-3E34-4CEA-8A58-6773B021B648}"/>
              </a:ext>
            </a:extLst>
          </p:cNvPr>
          <p:cNvSpPr>
            <a:spLocks noGrp="1"/>
          </p:cNvSpPr>
          <p:nvPr>
            <p:ph type="dt" sz="half" idx="10"/>
          </p:nvPr>
        </p:nvSpPr>
        <p:spPr/>
        <p:txBody>
          <a:bodyPr/>
          <a:lstStyle/>
          <a:p>
            <a:fld id="{5CA2E4C5-2403-4206-B814-1E7EA59E8EA4}" type="datetime1">
              <a:rPr lang="en-US" smtClean="0"/>
              <a:t>2/17/2022</a:t>
            </a:fld>
            <a:endParaRPr lang="en-US"/>
          </a:p>
        </p:txBody>
      </p:sp>
      <p:sp>
        <p:nvSpPr>
          <p:cNvPr id="5" name="Footer Placeholder 4">
            <a:extLst>
              <a:ext uri="{FF2B5EF4-FFF2-40B4-BE49-F238E27FC236}">
                <a16:creationId xmlns:a16="http://schemas.microsoft.com/office/drawing/2014/main" id="{00BD229B-8761-4DE4-B25B-6275ED04E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E50C89-875B-4EE2-889F-2D7063E17866}"/>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349744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DE04-6115-4BF9-BB57-8780705FFE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BC7737-8962-4989-A737-F727F0C21A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B18D242-5835-4CB5-BF39-9D75F793CE4D}"/>
              </a:ext>
            </a:extLst>
          </p:cNvPr>
          <p:cNvSpPr>
            <a:spLocks noGrp="1"/>
          </p:cNvSpPr>
          <p:nvPr>
            <p:ph type="dt" sz="half" idx="10"/>
          </p:nvPr>
        </p:nvSpPr>
        <p:spPr/>
        <p:txBody>
          <a:bodyPr/>
          <a:lstStyle/>
          <a:p>
            <a:fld id="{D5FFA432-9D52-4963-8BE5-8985A21C21EF}" type="datetime1">
              <a:rPr lang="en-US" smtClean="0"/>
              <a:t>2/17/2022</a:t>
            </a:fld>
            <a:endParaRPr lang="en-US"/>
          </a:p>
        </p:txBody>
      </p:sp>
      <p:sp>
        <p:nvSpPr>
          <p:cNvPr id="5" name="Footer Placeholder 4">
            <a:extLst>
              <a:ext uri="{FF2B5EF4-FFF2-40B4-BE49-F238E27FC236}">
                <a16:creationId xmlns:a16="http://schemas.microsoft.com/office/drawing/2014/main" id="{9A298E66-F48B-4A4A-A321-4C35B43E9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3882B-3FCB-4368-96BA-B92C3F53BA83}"/>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909193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6A41-B741-4BC3-A8CD-F2318B1281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092002-4C5B-4A43-AEC3-15E120097E8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93C624-FACA-4D72-8DEC-84DD56C1CC8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6F5D78-C028-4CC5-BAA9-69AB7739F302}"/>
              </a:ext>
            </a:extLst>
          </p:cNvPr>
          <p:cNvSpPr>
            <a:spLocks noGrp="1"/>
          </p:cNvSpPr>
          <p:nvPr>
            <p:ph type="dt" sz="half" idx="10"/>
          </p:nvPr>
        </p:nvSpPr>
        <p:spPr/>
        <p:txBody>
          <a:bodyPr/>
          <a:lstStyle/>
          <a:p>
            <a:fld id="{2448CEFB-2717-498E-88A9-52B814A9F19F}" type="datetime1">
              <a:rPr lang="en-US" smtClean="0"/>
              <a:t>2/17/2022</a:t>
            </a:fld>
            <a:endParaRPr lang="en-US"/>
          </a:p>
        </p:txBody>
      </p:sp>
      <p:sp>
        <p:nvSpPr>
          <p:cNvPr id="6" name="Footer Placeholder 5">
            <a:extLst>
              <a:ext uri="{FF2B5EF4-FFF2-40B4-BE49-F238E27FC236}">
                <a16:creationId xmlns:a16="http://schemas.microsoft.com/office/drawing/2014/main" id="{B1ADF772-898E-4298-AE77-A174763C76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D7753F-F386-4CA4-8D71-D81E0835C1BD}"/>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284122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C78A-136D-45CB-B075-4B727E7250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11163F-AD6D-484E-8B90-B1F5B2CC8F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5564BB-D7FD-4149-846B-7D741698612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5CB9E0-1FE2-47EB-80A6-C1EF39182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F9C460-A0E4-4ED4-84F0-2D4073D0CE6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20908-B9F1-4F73-B75D-DA000CD95FA2}"/>
              </a:ext>
            </a:extLst>
          </p:cNvPr>
          <p:cNvSpPr>
            <a:spLocks noGrp="1"/>
          </p:cNvSpPr>
          <p:nvPr>
            <p:ph type="dt" sz="half" idx="10"/>
          </p:nvPr>
        </p:nvSpPr>
        <p:spPr/>
        <p:txBody>
          <a:bodyPr/>
          <a:lstStyle/>
          <a:p>
            <a:fld id="{2C41A283-98D4-4989-81E2-A21EBBEE8802}" type="datetime1">
              <a:rPr lang="en-US" smtClean="0"/>
              <a:t>2/17/2022</a:t>
            </a:fld>
            <a:endParaRPr lang="en-US"/>
          </a:p>
        </p:txBody>
      </p:sp>
      <p:sp>
        <p:nvSpPr>
          <p:cNvPr id="8" name="Footer Placeholder 7">
            <a:extLst>
              <a:ext uri="{FF2B5EF4-FFF2-40B4-BE49-F238E27FC236}">
                <a16:creationId xmlns:a16="http://schemas.microsoft.com/office/drawing/2014/main" id="{0676FF1A-65A8-4B31-9B10-633B0E6E57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EF529E-06C1-4FF4-8D94-80FAE6778B8F}"/>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40525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0D77E-ED72-4F9F-B6E8-A42B4DD290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08E773-06DA-44D4-941C-30859107332C}"/>
              </a:ext>
            </a:extLst>
          </p:cNvPr>
          <p:cNvSpPr>
            <a:spLocks noGrp="1"/>
          </p:cNvSpPr>
          <p:nvPr>
            <p:ph type="dt" sz="half" idx="10"/>
          </p:nvPr>
        </p:nvSpPr>
        <p:spPr/>
        <p:txBody>
          <a:bodyPr/>
          <a:lstStyle/>
          <a:p>
            <a:fld id="{B49C056C-0560-4719-9311-A49CA15DFA66}" type="datetime1">
              <a:rPr lang="en-US" smtClean="0"/>
              <a:t>2/17/2022</a:t>
            </a:fld>
            <a:endParaRPr lang="en-US"/>
          </a:p>
        </p:txBody>
      </p:sp>
      <p:sp>
        <p:nvSpPr>
          <p:cNvPr id="4" name="Footer Placeholder 3">
            <a:extLst>
              <a:ext uri="{FF2B5EF4-FFF2-40B4-BE49-F238E27FC236}">
                <a16:creationId xmlns:a16="http://schemas.microsoft.com/office/drawing/2014/main" id="{5C3EBCEC-7359-40A7-8B1E-CAA50E2732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54200D-E91F-48E7-8E0E-2B2A2CE190A7}"/>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378110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758DD4-9823-4E2C-9854-FFF2D682F2DC}"/>
              </a:ext>
            </a:extLst>
          </p:cNvPr>
          <p:cNvSpPr>
            <a:spLocks noGrp="1"/>
          </p:cNvSpPr>
          <p:nvPr>
            <p:ph type="dt" sz="half" idx="10"/>
          </p:nvPr>
        </p:nvSpPr>
        <p:spPr/>
        <p:txBody>
          <a:bodyPr/>
          <a:lstStyle/>
          <a:p>
            <a:fld id="{1249FCFD-1160-447D-ADD1-10AEAC14C796}" type="datetime1">
              <a:rPr lang="en-US" smtClean="0"/>
              <a:t>2/17/2022</a:t>
            </a:fld>
            <a:endParaRPr lang="en-US"/>
          </a:p>
        </p:txBody>
      </p:sp>
      <p:sp>
        <p:nvSpPr>
          <p:cNvPr id="3" name="Footer Placeholder 2">
            <a:extLst>
              <a:ext uri="{FF2B5EF4-FFF2-40B4-BE49-F238E27FC236}">
                <a16:creationId xmlns:a16="http://schemas.microsoft.com/office/drawing/2014/main" id="{E5D1D047-CAF9-4796-A290-95BC532A93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767166-D220-4F08-AC1E-3FA4760F8AE9}"/>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452996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80180-EE71-4A80-8C6F-5F748D6154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6DA9DE-523E-464C-AC2A-20C4F89C8F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A3823C-483A-40F7-8352-B801F9361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B39210-8826-4BC8-9068-5685B5038CAD}"/>
              </a:ext>
            </a:extLst>
          </p:cNvPr>
          <p:cNvSpPr>
            <a:spLocks noGrp="1"/>
          </p:cNvSpPr>
          <p:nvPr>
            <p:ph type="dt" sz="half" idx="10"/>
          </p:nvPr>
        </p:nvSpPr>
        <p:spPr/>
        <p:txBody>
          <a:bodyPr/>
          <a:lstStyle/>
          <a:p>
            <a:fld id="{CED760BB-1A98-4D3D-A2D4-8B08DF879BAB}" type="datetime1">
              <a:rPr lang="en-US" smtClean="0"/>
              <a:t>2/17/2022</a:t>
            </a:fld>
            <a:endParaRPr lang="en-US"/>
          </a:p>
        </p:txBody>
      </p:sp>
      <p:sp>
        <p:nvSpPr>
          <p:cNvPr id="6" name="Footer Placeholder 5">
            <a:extLst>
              <a:ext uri="{FF2B5EF4-FFF2-40B4-BE49-F238E27FC236}">
                <a16:creationId xmlns:a16="http://schemas.microsoft.com/office/drawing/2014/main" id="{9F7A34DC-8FF9-4781-B561-7563C450BC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D678AC-68F1-41A2-8D66-BB3B55C06699}"/>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296884162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B542-545F-4CA8-813B-52167D299E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8428A6-5DA7-403F-843A-7642F140F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BDB0A9-87B5-4840-8961-2755F5461A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9A68BE-B2B6-430E-B8B7-2A0719A47046}"/>
              </a:ext>
            </a:extLst>
          </p:cNvPr>
          <p:cNvSpPr>
            <a:spLocks noGrp="1"/>
          </p:cNvSpPr>
          <p:nvPr>
            <p:ph type="dt" sz="half" idx="10"/>
          </p:nvPr>
        </p:nvSpPr>
        <p:spPr/>
        <p:txBody>
          <a:bodyPr/>
          <a:lstStyle/>
          <a:p>
            <a:fld id="{5B85D04B-E4B0-48BF-AD4A-E788A554693B}" type="datetime1">
              <a:rPr lang="en-US" smtClean="0"/>
              <a:t>2/17/2022</a:t>
            </a:fld>
            <a:endParaRPr lang="en-US"/>
          </a:p>
        </p:txBody>
      </p:sp>
      <p:sp>
        <p:nvSpPr>
          <p:cNvPr id="6" name="Footer Placeholder 5">
            <a:extLst>
              <a:ext uri="{FF2B5EF4-FFF2-40B4-BE49-F238E27FC236}">
                <a16:creationId xmlns:a16="http://schemas.microsoft.com/office/drawing/2014/main" id="{DE6A6488-BD33-42A2-8C7A-1F78703C21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D3507D-C1A9-4DCB-A518-CB36B1123D1E}"/>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3244828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8F9B-03CD-4879-8372-D451FB42D2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8D0D9A-AB1B-4D48-97EB-8704A022247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DBCD2-A17C-415F-A457-3349A8C34C45}"/>
              </a:ext>
            </a:extLst>
          </p:cNvPr>
          <p:cNvSpPr>
            <a:spLocks noGrp="1"/>
          </p:cNvSpPr>
          <p:nvPr>
            <p:ph type="dt" sz="half" idx="10"/>
          </p:nvPr>
        </p:nvSpPr>
        <p:spPr/>
        <p:txBody>
          <a:bodyPr/>
          <a:lstStyle/>
          <a:p>
            <a:fld id="{E142A07B-010B-4DFE-A978-B33C4001CABA}" type="datetime1">
              <a:rPr lang="en-US" smtClean="0"/>
              <a:t>2/17/2022</a:t>
            </a:fld>
            <a:endParaRPr lang="en-US"/>
          </a:p>
        </p:txBody>
      </p:sp>
      <p:sp>
        <p:nvSpPr>
          <p:cNvPr id="5" name="Footer Placeholder 4">
            <a:extLst>
              <a:ext uri="{FF2B5EF4-FFF2-40B4-BE49-F238E27FC236}">
                <a16:creationId xmlns:a16="http://schemas.microsoft.com/office/drawing/2014/main" id="{7BD30F87-FB32-4871-8510-6DEE42B4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8FF66-476F-4FFA-AE29-1ECBFDCA81C9}"/>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1314811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294C95-C965-41D6-8BBB-D87BE9BD96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E52A43-87E7-42FD-B80D-D44CF6303C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1E60FF-C93B-404A-9BD3-F4B8DC531407}"/>
              </a:ext>
            </a:extLst>
          </p:cNvPr>
          <p:cNvSpPr>
            <a:spLocks noGrp="1"/>
          </p:cNvSpPr>
          <p:nvPr>
            <p:ph type="dt" sz="half" idx="10"/>
          </p:nvPr>
        </p:nvSpPr>
        <p:spPr/>
        <p:txBody>
          <a:bodyPr/>
          <a:lstStyle/>
          <a:p>
            <a:fld id="{89DE0D0D-9FC5-4288-B1A8-F0C595365A66}" type="datetime1">
              <a:rPr lang="en-US" smtClean="0"/>
              <a:t>2/17/2022</a:t>
            </a:fld>
            <a:endParaRPr lang="en-US"/>
          </a:p>
        </p:txBody>
      </p:sp>
      <p:sp>
        <p:nvSpPr>
          <p:cNvPr id="5" name="Footer Placeholder 4">
            <a:extLst>
              <a:ext uri="{FF2B5EF4-FFF2-40B4-BE49-F238E27FC236}">
                <a16:creationId xmlns:a16="http://schemas.microsoft.com/office/drawing/2014/main" id="{23FD5D6A-90F9-45E1-B5F9-517BFA06AE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9FB0BB-A193-4232-BE13-778B302882EB}"/>
              </a:ext>
            </a:extLst>
          </p:cNvPr>
          <p:cNvSpPr>
            <a:spLocks noGrp="1"/>
          </p:cNvSpPr>
          <p:nvPr>
            <p:ph type="sldNum" sz="quarter" idx="12"/>
          </p:nvPr>
        </p:nvSpPr>
        <p:spPr/>
        <p:txBody>
          <a:bodyPr/>
          <a:lstStyle/>
          <a:p>
            <a:fld id="{8897D297-2330-469C-AF8C-AF5E5F1258A3}" type="slidenum">
              <a:rPr lang="en-US" smtClean="0"/>
              <a:t>‹#›</a:t>
            </a:fld>
            <a:endParaRPr lang="en-US"/>
          </a:p>
        </p:txBody>
      </p:sp>
    </p:spTree>
    <p:extLst>
      <p:ext uri="{BB962C8B-B14F-4D97-AF65-F5344CB8AC3E}">
        <p14:creationId xmlns:p14="http://schemas.microsoft.com/office/powerpoint/2010/main" val="1669173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D1A7B-C93D-4F04-98A9-94C892E499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BB7D54-BAD9-4A74-A6AE-6F15C3C52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DF2A5-D4E1-4C9B-A3A8-266CCAFD5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A82D3-928A-4980-B3E9-B3EDFB64DA7B}" type="datetime1">
              <a:rPr lang="en-US" smtClean="0"/>
              <a:t>2/17/2022</a:t>
            </a:fld>
            <a:endParaRPr lang="en-US"/>
          </a:p>
        </p:txBody>
      </p:sp>
      <p:sp>
        <p:nvSpPr>
          <p:cNvPr id="5" name="Footer Placeholder 4">
            <a:extLst>
              <a:ext uri="{FF2B5EF4-FFF2-40B4-BE49-F238E27FC236}">
                <a16:creationId xmlns:a16="http://schemas.microsoft.com/office/drawing/2014/main" id="{4560B9FA-C305-491E-A88E-0323CBE167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D685D-5EF9-4CEA-934D-5EF8352CB6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7D297-2330-469C-AF8C-AF5E5F1258A3}" type="slidenum">
              <a:rPr lang="en-US" smtClean="0"/>
              <a:t>‹#›</a:t>
            </a:fld>
            <a:endParaRPr lang="en-US"/>
          </a:p>
        </p:txBody>
      </p:sp>
    </p:spTree>
    <p:extLst>
      <p:ext uri="{BB962C8B-B14F-4D97-AF65-F5344CB8AC3E}">
        <p14:creationId xmlns:p14="http://schemas.microsoft.com/office/powerpoint/2010/main" val="2856732763"/>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image" Target="../media/image22.png"/><Relationship Id="rId12"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0.png"/><Relationship Id="rId11" Type="http://schemas.openxmlformats.org/officeDocument/2006/relationships/image" Target="../media/image22.jpeg"/><Relationship Id="rId5" Type="http://schemas.openxmlformats.org/officeDocument/2006/relationships/image" Target="../media/image200.png"/><Relationship Id="rId10" Type="http://schemas.openxmlformats.org/officeDocument/2006/relationships/image" Target="../media/image25.png"/><Relationship Id="rId4" Type="http://schemas.openxmlformats.org/officeDocument/2006/relationships/image" Target="../media/image9.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3.png"/><Relationship Id="rId7" Type="http://schemas.openxmlformats.org/officeDocument/2006/relationships/image" Target="../media/image32.png"/><Relationship Id="rId12"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28.png"/><Relationship Id="rId5" Type="http://schemas.openxmlformats.org/officeDocument/2006/relationships/image" Target="../media/image30.png"/><Relationship Id="rId15" Type="http://schemas.openxmlformats.org/officeDocument/2006/relationships/image" Target="../media/image35.png"/><Relationship Id="rId10" Type="http://schemas.openxmlformats.org/officeDocument/2006/relationships/image" Target="../media/image24.jpeg"/><Relationship Id="rId9" Type="http://schemas.openxmlformats.org/officeDocument/2006/relationships/image" Target="../media/image27.png"/><Relationship Id="rId14" Type="http://schemas.openxmlformats.org/officeDocument/2006/relationships/image" Target="../media/image34.jpeg"/></Relationships>
</file>

<file path=ppt/slides/_rels/slide7.xml.rels><?xml version="1.0" encoding="UTF-8" standalone="yes"?>
<Relationships xmlns="http://schemas.openxmlformats.org/package/2006/relationships"><Relationship Id="rId13" Type="http://schemas.openxmlformats.org/officeDocument/2006/relationships/image" Target="../media/image49.png"/><Relationship Id="rId18" Type="http://schemas.openxmlformats.org/officeDocument/2006/relationships/image" Target="../media/image53.png"/><Relationship Id="rId26" Type="http://schemas.openxmlformats.org/officeDocument/2006/relationships/image" Target="../media/image61.png"/><Relationship Id="rId39" Type="http://schemas.openxmlformats.org/officeDocument/2006/relationships/image" Target="../media/image72.png"/><Relationship Id="rId21" Type="http://schemas.openxmlformats.org/officeDocument/2006/relationships/image" Target="../media/image56.png"/><Relationship Id="rId34" Type="http://schemas.openxmlformats.org/officeDocument/2006/relationships/image" Target="../media/image69.png"/><Relationship Id="rId42" Type="http://schemas.openxmlformats.org/officeDocument/2006/relationships/image" Target="../media/image42.png"/><Relationship Id="rId47" Type="http://schemas.openxmlformats.org/officeDocument/2006/relationships/image" Target="../media/image89.png"/><Relationship Id="rId50" Type="http://schemas.openxmlformats.org/officeDocument/2006/relationships/image" Target="../media/image99.png"/><Relationship Id="rId55" Type="http://schemas.openxmlformats.org/officeDocument/2006/relationships/image" Target="../media/image95.png"/><Relationship Id="rId7" Type="http://schemas.openxmlformats.org/officeDocument/2006/relationships/image" Target="../media/image76.png"/><Relationship Id="rId2" Type="http://schemas.openxmlformats.org/officeDocument/2006/relationships/notesSlide" Target="../notesSlides/notesSlide7.xml"/><Relationship Id="rId16" Type="http://schemas.openxmlformats.org/officeDocument/2006/relationships/image" Target="../media/image52.png"/><Relationship Id="rId29" Type="http://schemas.openxmlformats.org/officeDocument/2006/relationships/image" Target="../media/image64.png"/><Relationship Id="rId11" Type="http://schemas.openxmlformats.org/officeDocument/2006/relationships/image" Target="../media/image47.png"/><Relationship Id="rId24" Type="http://schemas.openxmlformats.org/officeDocument/2006/relationships/image" Target="../media/image59.png"/><Relationship Id="rId32" Type="http://schemas.openxmlformats.org/officeDocument/2006/relationships/image" Target="../media/image67.png"/><Relationship Id="rId37" Type="http://schemas.openxmlformats.org/officeDocument/2006/relationships/image" Target="../media/image391.png"/><Relationship Id="rId40" Type="http://schemas.openxmlformats.org/officeDocument/2006/relationships/image" Target="../media/image73.png"/><Relationship Id="rId45" Type="http://schemas.openxmlformats.org/officeDocument/2006/relationships/image" Target="../media/image87.png"/><Relationship Id="rId53" Type="http://schemas.openxmlformats.org/officeDocument/2006/relationships/image" Target="../media/image93.png"/><Relationship Id="rId58" Type="http://schemas.openxmlformats.org/officeDocument/2006/relationships/image" Target="../media/image84.png"/><Relationship Id="rId10" Type="http://schemas.openxmlformats.org/officeDocument/2006/relationships/image" Target="../media/image46.png"/><Relationship Id="rId19" Type="http://schemas.openxmlformats.org/officeDocument/2006/relationships/image" Target="../media/image54.png"/><Relationship Id="rId31" Type="http://schemas.openxmlformats.org/officeDocument/2006/relationships/image" Target="../media/image66.png"/><Relationship Id="rId44" Type="http://schemas.openxmlformats.org/officeDocument/2006/relationships/image" Target="../media/image86.png"/><Relationship Id="rId52" Type="http://schemas.openxmlformats.org/officeDocument/2006/relationships/image" Target="../media/image92.png"/><Relationship Id="rId60" Type="http://schemas.openxmlformats.org/officeDocument/2006/relationships/image" Target="../media/image91.png"/><Relationship Id="rId4" Type="http://schemas.openxmlformats.org/officeDocument/2006/relationships/image" Target="../media/image37.png"/><Relationship Id="rId14" Type="http://schemas.openxmlformats.org/officeDocument/2006/relationships/image" Target="../media/image50.png"/><Relationship Id="rId22" Type="http://schemas.openxmlformats.org/officeDocument/2006/relationships/image" Target="../media/image57.png"/><Relationship Id="rId27" Type="http://schemas.openxmlformats.org/officeDocument/2006/relationships/image" Target="../media/image62.png"/><Relationship Id="rId30" Type="http://schemas.openxmlformats.org/officeDocument/2006/relationships/image" Target="../media/image65.png"/><Relationship Id="rId35" Type="http://schemas.openxmlformats.org/officeDocument/2006/relationships/image" Target="../media/image39.png"/><Relationship Id="rId43" Type="http://schemas.openxmlformats.org/officeDocument/2006/relationships/image" Target="../media/image85.png"/><Relationship Id="rId48" Type="http://schemas.openxmlformats.org/officeDocument/2006/relationships/image" Target="../media/image97.png"/><Relationship Id="rId56" Type="http://schemas.openxmlformats.org/officeDocument/2006/relationships/image" Target="../media/image96.png"/><Relationship Id="rId51" Type="http://schemas.openxmlformats.org/officeDocument/2006/relationships/image" Target="../media/image100.png"/><Relationship Id="rId3" Type="http://schemas.openxmlformats.org/officeDocument/2006/relationships/image" Target="../media/image36.png"/><Relationship Id="rId12" Type="http://schemas.openxmlformats.org/officeDocument/2006/relationships/image" Target="../media/image48.png"/><Relationship Id="rId17" Type="http://schemas.openxmlformats.org/officeDocument/2006/relationships/image" Target="../media/image38.png"/><Relationship Id="rId25" Type="http://schemas.openxmlformats.org/officeDocument/2006/relationships/image" Target="../media/image60.png"/><Relationship Id="rId33" Type="http://schemas.openxmlformats.org/officeDocument/2006/relationships/image" Target="../media/image68.png"/><Relationship Id="rId38" Type="http://schemas.openxmlformats.org/officeDocument/2006/relationships/image" Target="../media/image400.png"/><Relationship Id="rId46" Type="http://schemas.openxmlformats.org/officeDocument/2006/relationships/image" Target="../media/image88.png"/><Relationship Id="rId59" Type="http://schemas.openxmlformats.org/officeDocument/2006/relationships/image" Target="../media/image77.png"/><Relationship Id="rId20" Type="http://schemas.openxmlformats.org/officeDocument/2006/relationships/image" Target="../media/image55.png"/><Relationship Id="rId41" Type="http://schemas.openxmlformats.org/officeDocument/2006/relationships/image" Target="../media/image41.png"/><Relationship Id="rId54" Type="http://schemas.openxmlformats.org/officeDocument/2006/relationships/image" Target="../media/image94.png"/><Relationship Id="rId1" Type="http://schemas.openxmlformats.org/officeDocument/2006/relationships/slideLayout" Target="../slideLayouts/slideLayout2.xml"/><Relationship Id="rId15" Type="http://schemas.openxmlformats.org/officeDocument/2006/relationships/image" Target="../media/image51.png"/><Relationship Id="rId23" Type="http://schemas.openxmlformats.org/officeDocument/2006/relationships/image" Target="../media/image58.png"/><Relationship Id="rId28" Type="http://schemas.openxmlformats.org/officeDocument/2006/relationships/image" Target="../media/image63.png"/><Relationship Id="rId36" Type="http://schemas.openxmlformats.org/officeDocument/2006/relationships/image" Target="../media/image40.png"/><Relationship Id="rId49" Type="http://schemas.openxmlformats.org/officeDocument/2006/relationships/image" Target="../media/image98.png"/><Relationship Id="rId57" Type="http://schemas.openxmlformats.org/officeDocument/2006/relationships/image" Target="../media/image83.pn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1.png"/></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1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2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16">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CA3473-E6BE-4652-AE0C-F43FECCB4732}"/>
              </a:ext>
            </a:extLst>
          </p:cNvPr>
          <p:cNvSpPr>
            <a:spLocks noGrp="1"/>
          </p:cNvSpPr>
          <p:nvPr>
            <p:ph type="ctrTitle"/>
          </p:nvPr>
        </p:nvSpPr>
        <p:spPr>
          <a:xfrm>
            <a:off x="1059543" y="3701143"/>
            <a:ext cx="10261599" cy="1613945"/>
          </a:xfrm>
          <a:solidFill>
            <a:srgbClr val="FFFFFF"/>
          </a:solidFill>
          <a:ln w="38100">
            <a:solidFill>
              <a:srgbClr val="404040"/>
            </a:solidFill>
            <a:miter lim="800000"/>
          </a:ln>
        </p:spPr>
        <p:txBody>
          <a:bodyPr anchor="ctr">
            <a:normAutofit/>
          </a:bodyPr>
          <a:lstStyle/>
          <a:p>
            <a:r>
              <a:rPr lang="en-US" sz="4400" dirty="0">
                <a:solidFill>
                  <a:srgbClr val="404040"/>
                </a:solidFill>
              </a:rPr>
              <a:t>LSTM Networks for Online Cross-Network Recommendations</a:t>
            </a:r>
          </a:p>
        </p:txBody>
      </p:sp>
      <p:sp>
        <p:nvSpPr>
          <p:cNvPr id="3" name="Subtitle 2">
            <a:extLst>
              <a:ext uri="{FF2B5EF4-FFF2-40B4-BE49-F238E27FC236}">
                <a16:creationId xmlns:a16="http://schemas.microsoft.com/office/drawing/2014/main" id="{8671A30C-8883-49D3-A233-E173F335E2F5}"/>
              </a:ext>
            </a:extLst>
          </p:cNvPr>
          <p:cNvSpPr>
            <a:spLocks noGrp="1"/>
          </p:cNvSpPr>
          <p:nvPr>
            <p:ph type="subTitle" idx="1"/>
          </p:nvPr>
        </p:nvSpPr>
        <p:spPr>
          <a:xfrm>
            <a:off x="2695194" y="5550418"/>
            <a:ext cx="6801612" cy="536125"/>
          </a:xfrm>
        </p:spPr>
        <p:txBody>
          <a:bodyPr>
            <a:normAutofit/>
          </a:bodyPr>
          <a:lstStyle/>
          <a:p>
            <a:r>
              <a:rPr lang="en-US" sz="2800" dirty="0">
                <a:solidFill>
                  <a:srgbClr val="FFFFFF"/>
                </a:solidFill>
              </a:rPr>
              <a:t>Dilruk Perera and Roger Zimmermann</a:t>
            </a:r>
          </a:p>
        </p:txBody>
      </p:sp>
      <p:pic>
        <p:nvPicPr>
          <p:cNvPr id="5" name="Picture 4" descr="Image result for ijcai 2018 logo">
            <a:extLst>
              <a:ext uri="{FF2B5EF4-FFF2-40B4-BE49-F238E27FC236}">
                <a16:creationId xmlns:a16="http://schemas.microsoft.com/office/drawing/2014/main" id="{E35DA8A4-ED19-4779-A855-516ED3641C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223433" y="324138"/>
            <a:ext cx="1371823" cy="23412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5ABA417-1681-4693-A3C9-5865CDDCA3EE}"/>
              </a:ext>
            </a:extLst>
          </p:cNvPr>
          <p:cNvPicPr>
            <a:picLocks noChangeAspect="1"/>
          </p:cNvPicPr>
          <p:nvPr/>
        </p:nvPicPr>
        <p:blipFill>
          <a:blip r:embed="rId4"/>
          <a:stretch>
            <a:fillRect/>
          </a:stretch>
        </p:blipFill>
        <p:spPr>
          <a:xfrm>
            <a:off x="6662439" y="858662"/>
            <a:ext cx="3554789" cy="1613944"/>
          </a:xfrm>
          <a:prstGeom prst="rect">
            <a:avLst/>
          </a:prstGeom>
        </p:spPr>
      </p:pic>
    </p:spTree>
    <p:extLst>
      <p:ext uri="{BB962C8B-B14F-4D97-AF65-F5344CB8AC3E}">
        <p14:creationId xmlns:p14="http://schemas.microsoft.com/office/powerpoint/2010/main" val="1502261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0E0F-4C04-4437-AFDC-688716F09645}"/>
              </a:ext>
            </a:extLst>
          </p:cNvPr>
          <p:cNvSpPr>
            <a:spLocks noGrp="1"/>
          </p:cNvSpPr>
          <p:nvPr>
            <p:ph type="title"/>
          </p:nvPr>
        </p:nvSpPr>
        <p:spPr/>
        <p:txBody>
          <a:bodyPr/>
          <a:lstStyle/>
          <a:p>
            <a:r>
              <a:rPr lang="en-US" b="1" dirty="0"/>
              <a:t>Cross-network recommender systems</a:t>
            </a:r>
          </a:p>
        </p:txBody>
      </p:sp>
      <p:sp>
        <p:nvSpPr>
          <p:cNvPr id="3" name="Content Placeholder 2">
            <a:extLst>
              <a:ext uri="{FF2B5EF4-FFF2-40B4-BE49-F238E27FC236}">
                <a16:creationId xmlns:a16="http://schemas.microsoft.com/office/drawing/2014/main" id="{E9E0E365-1215-4482-A4F6-D2C881CF6450}"/>
              </a:ext>
            </a:extLst>
          </p:cNvPr>
          <p:cNvSpPr>
            <a:spLocks noGrp="1"/>
          </p:cNvSpPr>
          <p:nvPr>
            <p:ph idx="1"/>
          </p:nvPr>
        </p:nvSpPr>
        <p:spPr/>
        <p:txBody>
          <a:bodyPr>
            <a:normAutofit/>
          </a:bodyPr>
          <a:lstStyle/>
          <a:p>
            <a:r>
              <a:rPr lang="en-US" dirty="0"/>
              <a:t>An effective way to alleviate the data sparsity problem in recommender systems</a:t>
            </a:r>
          </a:p>
          <a:p>
            <a:endParaRPr lang="en-US" dirty="0"/>
          </a:p>
          <a:p>
            <a:pPr marL="0" indent="0">
              <a:buNone/>
            </a:pPr>
            <a:endParaRPr lang="en-US" dirty="0"/>
          </a:p>
          <a:p>
            <a:endParaRPr lang="en-US" dirty="0"/>
          </a:p>
        </p:txBody>
      </p:sp>
      <p:graphicFrame>
        <p:nvGraphicFramePr>
          <p:cNvPr id="144" name="Table 143">
            <a:extLst>
              <a:ext uri="{FF2B5EF4-FFF2-40B4-BE49-F238E27FC236}">
                <a16:creationId xmlns:a16="http://schemas.microsoft.com/office/drawing/2014/main" id="{A229AB68-82FC-4FC5-8D54-B245F45036BB}"/>
              </a:ext>
            </a:extLst>
          </p:cNvPr>
          <p:cNvGraphicFramePr>
            <a:graphicFrameLocks noGrp="1"/>
          </p:cNvGraphicFramePr>
          <p:nvPr>
            <p:extLst>
              <p:ext uri="{D42A27DB-BD31-4B8C-83A1-F6EECF244321}">
                <p14:modId xmlns:p14="http://schemas.microsoft.com/office/powerpoint/2010/main" val="4034590761"/>
              </p:ext>
            </p:extLst>
          </p:nvPr>
        </p:nvGraphicFramePr>
        <p:xfrm>
          <a:off x="9478064" y="2535726"/>
          <a:ext cx="1572456" cy="1192840"/>
        </p:xfrm>
        <a:graphic>
          <a:graphicData uri="http://schemas.openxmlformats.org/drawingml/2006/table">
            <a:tbl>
              <a:tblPr firstRow="1" bandRow="1">
                <a:tableStyleId>{5940675A-B579-460E-94D1-54222C63F5DA}</a:tableStyleId>
              </a:tblPr>
              <a:tblGrid>
                <a:gridCol w="196557">
                  <a:extLst>
                    <a:ext uri="{9D8B030D-6E8A-4147-A177-3AD203B41FA5}">
                      <a16:colId xmlns:a16="http://schemas.microsoft.com/office/drawing/2014/main" val="2673345266"/>
                    </a:ext>
                  </a:extLst>
                </a:gridCol>
                <a:gridCol w="196557">
                  <a:extLst>
                    <a:ext uri="{9D8B030D-6E8A-4147-A177-3AD203B41FA5}">
                      <a16:colId xmlns:a16="http://schemas.microsoft.com/office/drawing/2014/main" val="1183678375"/>
                    </a:ext>
                  </a:extLst>
                </a:gridCol>
                <a:gridCol w="196557">
                  <a:extLst>
                    <a:ext uri="{9D8B030D-6E8A-4147-A177-3AD203B41FA5}">
                      <a16:colId xmlns:a16="http://schemas.microsoft.com/office/drawing/2014/main" val="3874064304"/>
                    </a:ext>
                  </a:extLst>
                </a:gridCol>
                <a:gridCol w="196557">
                  <a:extLst>
                    <a:ext uri="{9D8B030D-6E8A-4147-A177-3AD203B41FA5}">
                      <a16:colId xmlns:a16="http://schemas.microsoft.com/office/drawing/2014/main" val="1011627984"/>
                    </a:ext>
                  </a:extLst>
                </a:gridCol>
                <a:gridCol w="196557">
                  <a:extLst>
                    <a:ext uri="{9D8B030D-6E8A-4147-A177-3AD203B41FA5}">
                      <a16:colId xmlns:a16="http://schemas.microsoft.com/office/drawing/2014/main" val="3688710311"/>
                    </a:ext>
                  </a:extLst>
                </a:gridCol>
                <a:gridCol w="196557">
                  <a:extLst>
                    <a:ext uri="{9D8B030D-6E8A-4147-A177-3AD203B41FA5}">
                      <a16:colId xmlns:a16="http://schemas.microsoft.com/office/drawing/2014/main" val="3464983923"/>
                    </a:ext>
                  </a:extLst>
                </a:gridCol>
                <a:gridCol w="196557">
                  <a:extLst>
                    <a:ext uri="{9D8B030D-6E8A-4147-A177-3AD203B41FA5}">
                      <a16:colId xmlns:a16="http://schemas.microsoft.com/office/drawing/2014/main" val="965135623"/>
                    </a:ext>
                  </a:extLst>
                </a:gridCol>
                <a:gridCol w="196557">
                  <a:extLst>
                    <a:ext uri="{9D8B030D-6E8A-4147-A177-3AD203B41FA5}">
                      <a16:colId xmlns:a16="http://schemas.microsoft.com/office/drawing/2014/main" val="460036903"/>
                    </a:ext>
                  </a:extLst>
                </a:gridCol>
              </a:tblGrid>
              <a:tr h="237782">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solidFill>
                      <a:schemeClr val="bg1"/>
                    </a:solidFill>
                  </a:tcPr>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1</a:t>
                      </a:r>
                    </a:p>
                  </a:txBody>
                  <a:tcPr marL="70928" marR="70928" marT="35464" marB="35464">
                    <a:solidFill>
                      <a:schemeClr val="accent2">
                        <a:lumMod val="40000"/>
                        <a:lumOff val="60000"/>
                      </a:schemeClr>
                    </a:solidFill>
                  </a:tcPr>
                </a:tc>
                <a:extLst>
                  <a:ext uri="{0D108BD9-81ED-4DB2-BD59-A6C34878D82A}">
                    <a16:rowId xmlns:a16="http://schemas.microsoft.com/office/drawing/2014/main" val="1290107299"/>
                  </a:ext>
                </a:extLst>
              </a:tr>
              <a:tr h="237782">
                <a:tc>
                  <a:txBody>
                    <a:bodyPr/>
                    <a:lstStyle/>
                    <a:p>
                      <a:r>
                        <a:rPr lang="en-US" sz="1100" b="1" dirty="0"/>
                        <a:t>1</a:t>
                      </a:r>
                    </a:p>
                  </a:txBody>
                  <a:tcPr marL="70928" marR="70928" marT="35464" marB="35464">
                    <a:solidFill>
                      <a:schemeClr val="accent2">
                        <a:lumMod val="40000"/>
                        <a:lumOff val="60000"/>
                      </a:schemeClr>
                    </a:solidFill>
                  </a:tcPr>
                </a:tc>
                <a:tc>
                  <a:txBody>
                    <a:bodyPr/>
                    <a:lstStyle/>
                    <a:p>
                      <a:r>
                        <a:rPr lang="en-US" sz="1100" b="1" dirty="0"/>
                        <a:t>0</a:t>
                      </a:r>
                    </a:p>
                  </a:txBody>
                  <a:tcPr marL="70928" marR="70928" marT="35464" marB="35464">
                    <a:solidFill>
                      <a:schemeClr val="bg1"/>
                    </a:solidFill>
                  </a:tcPr>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solidFill>
                      <a:schemeClr val="bg1"/>
                    </a:solidFill>
                  </a:tcPr>
                </a:tc>
                <a:tc>
                  <a:txBody>
                    <a:bodyPr/>
                    <a:lstStyle/>
                    <a:p>
                      <a:r>
                        <a:rPr lang="en-US" sz="1100" b="1" dirty="0"/>
                        <a:t>0</a:t>
                      </a:r>
                    </a:p>
                  </a:txBody>
                  <a:tcPr marL="70928" marR="70928" marT="35464" marB="35464"/>
                </a:tc>
                <a:extLst>
                  <a:ext uri="{0D108BD9-81ED-4DB2-BD59-A6C34878D82A}">
                    <a16:rowId xmlns:a16="http://schemas.microsoft.com/office/drawing/2014/main" val="281151971"/>
                  </a:ext>
                </a:extLst>
              </a:tr>
              <a:tr h="237782">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1</a:t>
                      </a:r>
                    </a:p>
                  </a:txBody>
                  <a:tcPr marL="70928" marR="70928" marT="35464" marB="35464">
                    <a:solidFill>
                      <a:schemeClr val="accent2">
                        <a:lumMod val="40000"/>
                        <a:lumOff val="60000"/>
                      </a:schemeClr>
                    </a:solidFill>
                  </a:tcPr>
                </a:tc>
                <a:tc>
                  <a:txBody>
                    <a:bodyPr/>
                    <a:lstStyle/>
                    <a:p>
                      <a:r>
                        <a:rPr lang="en-US" sz="1100" b="1" dirty="0"/>
                        <a:t>0</a:t>
                      </a:r>
                    </a:p>
                  </a:txBody>
                  <a:tcPr marL="70928" marR="70928" marT="35464" marB="35464">
                    <a:solidFill>
                      <a:schemeClr val="bg1"/>
                    </a:solidFill>
                  </a:tcPr>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extLst>
                  <a:ext uri="{0D108BD9-81ED-4DB2-BD59-A6C34878D82A}">
                    <a16:rowId xmlns:a16="http://schemas.microsoft.com/office/drawing/2014/main" val="1710891301"/>
                  </a:ext>
                </a:extLst>
              </a:tr>
              <a:tr h="237782">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1</a:t>
                      </a:r>
                    </a:p>
                  </a:txBody>
                  <a:tcPr marL="70928" marR="70928" marT="35464" marB="35464">
                    <a:solidFill>
                      <a:schemeClr val="accent2">
                        <a:lumMod val="40000"/>
                        <a:lumOff val="60000"/>
                      </a:schemeClr>
                    </a:solidFill>
                  </a:tcPr>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extLst>
                  <a:ext uri="{0D108BD9-81ED-4DB2-BD59-A6C34878D82A}">
                    <a16:rowId xmlns:a16="http://schemas.microsoft.com/office/drawing/2014/main" val="3900557504"/>
                  </a:ext>
                </a:extLst>
              </a:tr>
              <a:tr h="237782">
                <a:tc>
                  <a:txBody>
                    <a:bodyPr/>
                    <a:lstStyle/>
                    <a:p>
                      <a:r>
                        <a:rPr lang="en-US" sz="1100" b="1" dirty="0"/>
                        <a:t>1</a:t>
                      </a:r>
                    </a:p>
                  </a:txBody>
                  <a:tcPr marL="70928" marR="70928" marT="35464" marB="35464">
                    <a:solidFill>
                      <a:schemeClr val="accent2">
                        <a:lumMod val="40000"/>
                        <a:lumOff val="60000"/>
                      </a:schemeClr>
                    </a:solidFill>
                  </a:tcPr>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0</a:t>
                      </a:r>
                    </a:p>
                  </a:txBody>
                  <a:tcPr marL="70928" marR="70928" marT="35464" marB="35464"/>
                </a:tc>
                <a:tc>
                  <a:txBody>
                    <a:bodyPr/>
                    <a:lstStyle/>
                    <a:p>
                      <a:r>
                        <a:rPr lang="en-US" sz="1100" b="1" dirty="0"/>
                        <a:t>1</a:t>
                      </a:r>
                    </a:p>
                  </a:txBody>
                  <a:tcPr marL="70928" marR="70928" marT="35464" marB="35464">
                    <a:solidFill>
                      <a:schemeClr val="accent2">
                        <a:lumMod val="40000"/>
                        <a:lumOff val="60000"/>
                      </a:schemeClr>
                    </a:solidFill>
                  </a:tcPr>
                </a:tc>
                <a:extLst>
                  <a:ext uri="{0D108BD9-81ED-4DB2-BD59-A6C34878D82A}">
                    <a16:rowId xmlns:a16="http://schemas.microsoft.com/office/drawing/2014/main" val="4195942270"/>
                  </a:ext>
                </a:extLst>
              </a:tr>
            </a:tbl>
          </a:graphicData>
        </a:graphic>
      </p:graphicFrame>
      <p:grpSp>
        <p:nvGrpSpPr>
          <p:cNvPr id="8" name="Group 7">
            <a:extLst>
              <a:ext uri="{FF2B5EF4-FFF2-40B4-BE49-F238E27FC236}">
                <a16:creationId xmlns:a16="http://schemas.microsoft.com/office/drawing/2014/main" id="{17528879-D0EA-42ED-A0B7-C5A796E3B0C2}"/>
              </a:ext>
            </a:extLst>
          </p:cNvPr>
          <p:cNvGrpSpPr/>
          <p:nvPr/>
        </p:nvGrpSpPr>
        <p:grpSpPr>
          <a:xfrm>
            <a:off x="8894754" y="2209919"/>
            <a:ext cx="1746455" cy="1101386"/>
            <a:chOff x="9038786" y="2287420"/>
            <a:chExt cx="1746455" cy="1101386"/>
          </a:xfrm>
        </p:grpSpPr>
        <p:sp>
          <p:nvSpPr>
            <p:cNvPr id="115" name="TextBox 114">
              <a:extLst>
                <a:ext uri="{FF2B5EF4-FFF2-40B4-BE49-F238E27FC236}">
                  <a16:creationId xmlns:a16="http://schemas.microsoft.com/office/drawing/2014/main" id="{8B345CDA-9997-45F9-9C1A-E0D1A720A05D}"/>
                </a:ext>
              </a:extLst>
            </p:cNvPr>
            <p:cNvSpPr txBox="1"/>
            <p:nvPr/>
          </p:nvSpPr>
          <p:spPr>
            <a:xfrm>
              <a:off x="9038786" y="3081029"/>
              <a:ext cx="587020" cy="307777"/>
            </a:xfrm>
            <a:prstGeom prst="rect">
              <a:avLst/>
            </a:prstGeom>
            <a:noFill/>
          </p:spPr>
          <p:txBody>
            <a:bodyPr wrap="none" rtlCol="0">
              <a:spAutoFit/>
            </a:bodyPr>
            <a:lstStyle/>
            <a:p>
              <a:r>
                <a:rPr lang="en-US" sz="1400" i="1" dirty="0"/>
                <a:t>Users</a:t>
              </a:r>
            </a:p>
          </p:txBody>
        </p:sp>
        <p:sp>
          <p:nvSpPr>
            <p:cNvPr id="145" name="TextBox 144">
              <a:extLst>
                <a:ext uri="{FF2B5EF4-FFF2-40B4-BE49-F238E27FC236}">
                  <a16:creationId xmlns:a16="http://schemas.microsoft.com/office/drawing/2014/main" id="{65B51596-95B1-47CC-86BA-4BF0C531B0EB}"/>
                </a:ext>
              </a:extLst>
            </p:cNvPr>
            <p:cNvSpPr txBox="1"/>
            <p:nvPr/>
          </p:nvSpPr>
          <p:spPr>
            <a:xfrm>
              <a:off x="10198542" y="2287420"/>
              <a:ext cx="586699" cy="307777"/>
            </a:xfrm>
            <a:prstGeom prst="rect">
              <a:avLst/>
            </a:prstGeom>
            <a:noFill/>
          </p:spPr>
          <p:txBody>
            <a:bodyPr wrap="none" rtlCol="0">
              <a:spAutoFit/>
            </a:bodyPr>
            <a:lstStyle/>
            <a:p>
              <a:r>
                <a:rPr lang="en-US" sz="1400" i="1" dirty="0"/>
                <a:t>Items</a:t>
              </a:r>
            </a:p>
          </p:txBody>
        </p:sp>
      </p:grpSp>
      <p:grpSp>
        <p:nvGrpSpPr>
          <p:cNvPr id="13" name="Group 12">
            <a:extLst>
              <a:ext uri="{FF2B5EF4-FFF2-40B4-BE49-F238E27FC236}">
                <a16:creationId xmlns:a16="http://schemas.microsoft.com/office/drawing/2014/main" id="{1E0CBFF9-D072-4507-8604-F3223676FD06}"/>
              </a:ext>
            </a:extLst>
          </p:cNvPr>
          <p:cNvGrpSpPr/>
          <p:nvPr/>
        </p:nvGrpSpPr>
        <p:grpSpPr>
          <a:xfrm>
            <a:off x="4302007" y="4489208"/>
            <a:ext cx="5881133" cy="1465577"/>
            <a:chOff x="4142349" y="4826283"/>
            <a:chExt cx="5881133" cy="1465577"/>
          </a:xfrm>
        </p:grpSpPr>
        <p:grpSp>
          <p:nvGrpSpPr>
            <p:cNvPr id="181" name="Group 180">
              <a:extLst>
                <a:ext uri="{FF2B5EF4-FFF2-40B4-BE49-F238E27FC236}">
                  <a16:creationId xmlns:a16="http://schemas.microsoft.com/office/drawing/2014/main" id="{2CC62469-887A-4F3E-AB60-517F6B31EDAF}"/>
                </a:ext>
              </a:extLst>
            </p:cNvPr>
            <p:cNvGrpSpPr/>
            <p:nvPr/>
          </p:nvGrpSpPr>
          <p:grpSpPr>
            <a:xfrm>
              <a:off x="8697658" y="5686560"/>
              <a:ext cx="1325824" cy="605300"/>
              <a:chOff x="7082354" y="5645950"/>
              <a:chExt cx="826244" cy="377219"/>
            </a:xfrm>
          </p:grpSpPr>
          <p:pic>
            <p:nvPicPr>
              <p:cNvPr id="184" name="Graphic 183" descr="Arrow: Straight">
                <a:extLst>
                  <a:ext uri="{FF2B5EF4-FFF2-40B4-BE49-F238E27FC236}">
                    <a16:creationId xmlns:a16="http://schemas.microsoft.com/office/drawing/2014/main" id="{BC6E4443-32D8-4C2E-AD2C-6F2CB80443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82354" y="5688208"/>
                <a:ext cx="327803" cy="292703"/>
              </a:xfrm>
              <a:prstGeom prst="rect">
                <a:avLst/>
              </a:prstGeom>
            </p:spPr>
          </p:pic>
          <p:pic>
            <p:nvPicPr>
              <p:cNvPr id="185" name="Picture 2" descr="Image result for Twitter icon">
                <a:extLst>
                  <a:ext uri="{FF2B5EF4-FFF2-40B4-BE49-F238E27FC236}">
                    <a16:creationId xmlns:a16="http://schemas.microsoft.com/office/drawing/2014/main" id="{96328F9C-965E-46FA-93BB-147CBD9932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1379" y="5645950"/>
                <a:ext cx="377219" cy="3772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0" name="Group 199">
              <a:extLst>
                <a:ext uri="{FF2B5EF4-FFF2-40B4-BE49-F238E27FC236}">
                  <a16:creationId xmlns:a16="http://schemas.microsoft.com/office/drawing/2014/main" id="{3D921220-5F50-4E38-98DC-8444575958F7}"/>
                </a:ext>
              </a:extLst>
            </p:cNvPr>
            <p:cNvGrpSpPr/>
            <p:nvPr/>
          </p:nvGrpSpPr>
          <p:grpSpPr>
            <a:xfrm>
              <a:off x="4142349" y="5516587"/>
              <a:ext cx="186318" cy="192969"/>
              <a:chOff x="1905000" y="5290725"/>
              <a:chExt cx="53340" cy="55244"/>
            </a:xfrm>
          </p:grpSpPr>
          <p:cxnSp>
            <p:nvCxnSpPr>
              <p:cNvPr id="201" name="Straight Connector 200">
                <a:extLst>
                  <a:ext uri="{FF2B5EF4-FFF2-40B4-BE49-F238E27FC236}">
                    <a16:creationId xmlns:a16="http://schemas.microsoft.com/office/drawing/2014/main" id="{17AB5F4D-8290-4466-A183-5BB02A765FDF}"/>
                  </a:ext>
                </a:extLst>
              </p:cNvPr>
              <p:cNvCxnSpPr/>
              <p:nvPr/>
            </p:nvCxnSpPr>
            <p:spPr>
              <a:xfrm>
                <a:off x="1905000" y="5292629"/>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1E9DF867-4EB8-4957-B3C5-3F1D680F726F}"/>
                  </a:ext>
                </a:extLst>
              </p:cNvPr>
              <p:cNvCxnSpPr>
                <a:cxnSpLocks/>
              </p:cNvCxnSpPr>
              <p:nvPr/>
            </p:nvCxnSpPr>
            <p:spPr>
              <a:xfrm rot="16200000">
                <a:off x="1905000" y="5290725"/>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203" name="Group 202">
              <a:extLst>
                <a:ext uri="{FF2B5EF4-FFF2-40B4-BE49-F238E27FC236}">
                  <a16:creationId xmlns:a16="http://schemas.microsoft.com/office/drawing/2014/main" id="{3F863117-6971-4949-A9E9-2EC867D8DF4D}"/>
                </a:ext>
              </a:extLst>
            </p:cNvPr>
            <p:cNvGrpSpPr/>
            <p:nvPr/>
          </p:nvGrpSpPr>
          <p:grpSpPr>
            <a:xfrm>
              <a:off x="6224179" y="5363144"/>
              <a:ext cx="186318" cy="192969"/>
              <a:chOff x="1905000" y="5290725"/>
              <a:chExt cx="53340" cy="55244"/>
            </a:xfrm>
          </p:grpSpPr>
          <p:cxnSp>
            <p:nvCxnSpPr>
              <p:cNvPr id="204" name="Straight Connector 203">
                <a:extLst>
                  <a:ext uri="{FF2B5EF4-FFF2-40B4-BE49-F238E27FC236}">
                    <a16:creationId xmlns:a16="http://schemas.microsoft.com/office/drawing/2014/main" id="{6314DD0C-590C-4AA5-8183-03936073E0BA}"/>
                  </a:ext>
                </a:extLst>
              </p:cNvPr>
              <p:cNvCxnSpPr/>
              <p:nvPr/>
            </p:nvCxnSpPr>
            <p:spPr>
              <a:xfrm>
                <a:off x="1905000" y="5292629"/>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3C2F8048-E3EC-486C-A23B-85A405FB7B5B}"/>
                  </a:ext>
                </a:extLst>
              </p:cNvPr>
              <p:cNvCxnSpPr>
                <a:cxnSpLocks/>
              </p:cNvCxnSpPr>
              <p:nvPr/>
            </p:nvCxnSpPr>
            <p:spPr>
              <a:xfrm rot="16200000">
                <a:off x="1905000" y="5290725"/>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209" name="Group 208">
              <a:extLst>
                <a:ext uri="{FF2B5EF4-FFF2-40B4-BE49-F238E27FC236}">
                  <a16:creationId xmlns:a16="http://schemas.microsoft.com/office/drawing/2014/main" id="{764D8610-63EA-45E0-836A-A0FB6BF5D676}"/>
                </a:ext>
              </a:extLst>
            </p:cNvPr>
            <p:cNvGrpSpPr/>
            <p:nvPr/>
          </p:nvGrpSpPr>
          <p:grpSpPr>
            <a:xfrm>
              <a:off x="5179265" y="4826283"/>
              <a:ext cx="186318" cy="192969"/>
              <a:chOff x="1905000" y="5290725"/>
              <a:chExt cx="53340" cy="55244"/>
            </a:xfrm>
          </p:grpSpPr>
          <p:cxnSp>
            <p:nvCxnSpPr>
              <p:cNvPr id="210" name="Straight Connector 209">
                <a:extLst>
                  <a:ext uri="{FF2B5EF4-FFF2-40B4-BE49-F238E27FC236}">
                    <a16:creationId xmlns:a16="http://schemas.microsoft.com/office/drawing/2014/main" id="{C55AD12B-A676-4675-81C5-20BEAF79DF35}"/>
                  </a:ext>
                </a:extLst>
              </p:cNvPr>
              <p:cNvCxnSpPr/>
              <p:nvPr/>
            </p:nvCxnSpPr>
            <p:spPr>
              <a:xfrm>
                <a:off x="1905000" y="5292629"/>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84AF79D-FF39-4528-911C-BA89EF83955E}"/>
                  </a:ext>
                </a:extLst>
              </p:cNvPr>
              <p:cNvCxnSpPr>
                <a:cxnSpLocks/>
              </p:cNvCxnSpPr>
              <p:nvPr/>
            </p:nvCxnSpPr>
            <p:spPr>
              <a:xfrm rot="16200000">
                <a:off x="1905000" y="5290725"/>
                <a:ext cx="53340" cy="5334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12" name="Group 11">
            <a:extLst>
              <a:ext uri="{FF2B5EF4-FFF2-40B4-BE49-F238E27FC236}">
                <a16:creationId xmlns:a16="http://schemas.microsoft.com/office/drawing/2014/main" id="{CE72792C-8478-4CD9-BB2C-FB3A1E4195B8}"/>
              </a:ext>
            </a:extLst>
          </p:cNvPr>
          <p:cNvGrpSpPr/>
          <p:nvPr/>
        </p:nvGrpSpPr>
        <p:grpSpPr>
          <a:xfrm>
            <a:off x="3943534" y="4353089"/>
            <a:ext cx="6308806" cy="1576111"/>
            <a:chOff x="3783876" y="4690164"/>
            <a:chExt cx="6308806" cy="1576111"/>
          </a:xfrm>
        </p:grpSpPr>
        <p:grpSp>
          <p:nvGrpSpPr>
            <p:cNvPr id="177" name="Group 176">
              <a:extLst>
                <a:ext uri="{FF2B5EF4-FFF2-40B4-BE49-F238E27FC236}">
                  <a16:creationId xmlns:a16="http://schemas.microsoft.com/office/drawing/2014/main" id="{85EE8105-B697-4FD1-BA36-3E9EE0D6EA36}"/>
                </a:ext>
              </a:extLst>
            </p:cNvPr>
            <p:cNvGrpSpPr/>
            <p:nvPr/>
          </p:nvGrpSpPr>
          <p:grpSpPr>
            <a:xfrm>
              <a:off x="8697656" y="4690164"/>
              <a:ext cx="1395026" cy="774277"/>
              <a:chOff x="6616658" y="4762298"/>
              <a:chExt cx="869370" cy="482524"/>
            </a:xfrm>
          </p:grpSpPr>
          <p:pic>
            <p:nvPicPr>
              <p:cNvPr id="178" name="Picture 6" descr="Image result for facebook icon">
                <a:extLst>
                  <a:ext uri="{FF2B5EF4-FFF2-40B4-BE49-F238E27FC236}">
                    <a16:creationId xmlns:a16="http://schemas.microsoft.com/office/drawing/2014/main" id="{E439FA0C-F69B-4DCC-B883-1D12B2CB84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3505" y="4762298"/>
                <a:ext cx="482523" cy="482524"/>
              </a:xfrm>
              <a:prstGeom prst="rect">
                <a:avLst/>
              </a:prstGeom>
              <a:noFill/>
              <a:extLst>
                <a:ext uri="{909E8E84-426E-40DD-AFC4-6F175D3DCCD1}">
                  <a14:hiddenFill xmlns:a14="http://schemas.microsoft.com/office/drawing/2010/main">
                    <a:solidFill>
                      <a:srgbClr val="FFFFFF"/>
                    </a:solidFill>
                  </a14:hiddenFill>
                </a:ext>
              </a:extLst>
            </p:spPr>
          </p:pic>
          <p:pic>
            <p:nvPicPr>
              <p:cNvPr id="180" name="Graphic 179" descr="Arrow: Straight">
                <a:extLst>
                  <a:ext uri="{FF2B5EF4-FFF2-40B4-BE49-F238E27FC236}">
                    <a16:creationId xmlns:a16="http://schemas.microsoft.com/office/drawing/2014/main" id="{6314A810-2CE7-4D35-9B45-3521B3C9C2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16658" y="4857211"/>
                <a:ext cx="327803" cy="292703"/>
              </a:xfrm>
              <a:prstGeom prst="rect">
                <a:avLst/>
              </a:prstGeom>
            </p:spPr>
          </p:pic>
        </p:grpSp>
        <p:grpSp>
          <p:nvGrpSpPr>
            <p:cNvPr id="194" name="Group 193">
              <a:extLst>
                <a:ext uri="{FF2B5EF4-FFF2-40B4-BE49-F238E27FC236}">
                  <a16:creationId xmlns:a16="http://schemas.microsoft.com/office/drawing/2014/main" id="{97CEF608-E019-46B6-806C-6F0F819AEDB5}"/>
                </a:ext>
              </a:extLst>
            </p:cNvPr>
            <p:cNvGrpSpPr/>
            <p:nvPr/>
          </p:nvGrpSpPr>
          <p:grpSpPr>
            <a:xfrm>
              <a:off x="6959349" y="4992199"/>
              <a:ext cx="186318" cy="192969"/>
              <a:chOff x="1905000" y="5290725"/>
              <a:chExt cx="53340" cy="55244"/>
            </a:xfrm>
          </p:grpSpPr>
          <p:cxnSp>
            <p:nvCxnSpPr>
              <p:cNvPr id="195" name="Straight Connector 194">
                <a:extLst>
                  <a:ext uri="{FF2B5EF4-FFF2-40B4-BE49-F238E27FC236}">
                    <a16:creationId xmlns:a16="http://schemas.microsoft.com/office/drawing/2014/main" id="{89536AC8-9B70-4992-9B6E-240A7140D711}"/>
                  </a:ext>
                </a:extLst>
              </p:cNvPr>
              <p:cNvCxnSpPr/>
              <p:nvPr/>
            </p:nvCxnSpPr>
            <p:spPr>
              <a:xfrm>
                <a:off x="1905000" y="5292629"/>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66707E1-D6A4-4A74-A719-BE802A12A082}"/>
                  </a:ext>
                </a:extLst>
              </p:cNvPr>
              <p:cNvCxnSpPr>
                <a:cxnSpLocks/>
              </p:cNvCxnSpPr>
              <p:nvPr/>
            </p:nvCxnSpPr>
            <p:spPr>
              <a:xfrm rot="16200000">
                <a:off x="1905000" y="5290725"/>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7" name="Group 196">
              <a:extLst>
                <a:ext uri="{FF2B5EF4-FFF2-40B4-BE49-F238E27FC236}">
                  <a16:creationId xmlns:a16="http://schemas.microsoft.com/office/drawing/2014/main" id="{0E5AE0C1-1093-4A4C-86C2-EFDEF90D7CA3}"/>
                </a:ext>
              </a:extLst>
            </p:cNvPr>
            <p:cNvGrpSpPr/>
            <p:nvPr/>
          </p:nvGrpSpPr>
          <p:grpSpPr>
            <a:xfrm>
              <a:off x="5194377" y="5572875"/>
              <a:ext cx="186318" cy="192969"/>
              <a:chOff x="1905000" y="5290725"/>
              <a:chExt cx="53340" cy="55244"/>
            </a:xfrm>
          </p:grpSpPr>
          <p:cxnSp>
            <p:nvCxnSpPr>
              <p:cNvPr id="198" name="Straight Connector 197">
                <a:extLst>
                  <a:ext uri="{FF2B5EF4-FFF2-40B4-BE49-F238E27FC236}">
                    <a16:creationId xmlns:a16="http://schemas.microsoft.com/office/drawing/2014/main" id="{517DD005-6E91-4792-A1BB-B2898441C51E}"/>
                  </a:ext>
                </a:extLst>
              </p:cNvPr>
              <p:cNvCxnSpPr/>
              <p:nvPr/>
            </p:nvCxnSpPr>
            <p:spPr>
              <a:xfrm>
                <a:off x="1905000" y="5292629"/>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4EACAB8C-7038-4AB0-A36A-30A6BCAC458C}"/>
                  </a:ext>
                </a:extLst>
              </p:cNvPr>
              <p:cNvCxnSpPr>
                <a:cxnSpLocks/>
              </p:cNvCxnSpPr>
              <p:nvPr/>
            </p:nvCxnSpPr>
            <p:spPr>
              <a:xfrm rot="16200000">
                <a:off x="1905000" y="5290725"/>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12" name="Group 211">
              <a:extLst>
                <a:ext uri="{FF2B5EF4-FFF2-40B4-BE49-F238E27FC236}">
                  <a16:creationId xmlns:a16="http://schemas.microsoft.com/office/drawing/2014/main" id="{1A2709DA-595A-4E68-BB75-B91D7F8F4E58}"/>
                </a:ext>
              </a:extLst>
            </p:cNvPr>
            <p:cNvGrpSpPr/>
            <p:nvPr/>
          </p:nvGrpSpPr>
          <p:grpSpPr>
            <a:xfrm>
              <a:off x="6096000" y="6073306"/>
              <a:ext cx="186318" cy="192969"/>
              <a:chOff x="1905000" y="5290725"/>
              <a:chExt cx="53340" cy="55244"/>
            </a:xfrm>
          </p:grpSpPr>
          <p:cxnSp>
            <p:nvCxnSpPr>
              <p:cNvPr id="213" name="Straight Connector 212">
                <a:extLst>
                  <a:ext uri="{FF2B5EF4-FFF2-40B4-BE49-F238E27FC236}">
                    <a16:creationId xmlns:a16="http://schemas.microsoft.com/office/drawing/2014/main" id="{026D565D-91E5-4787-9B3D-4FC6C7D567CB}"/>
                  </a:ext>
                </a:extLst>
              </p:cNvPr>
              <p:cNvCxnSpPr/>
              <p:nvPr/>
            </p:nvCxnSpPr>
            <p:spPr>
              <a:xfrm>
                <a:off x="1905000" y="5292629"/>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0CCC98DD-ECA4-453F-8E83-7AA30BD559C1}"/>
                  </a:ext>
                </a:extLst>
              </p:cNvPr>
              <p:cNvCxnSpPr>
                <a:cxnSpLocks/>
              </p:cNvCxnSpPr>
              <p:nvPr/>
            </p:nvCxnSpPr>
            <p:spPr>
              <a:xfrm rot="16200000">
                <a:off x="1905000" y="5290725"/>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15" name="Group 214">
              <a:extLst>
                <a:ext uri="{FF2B5EF4-FFF2-40B4-BE49-F238E27FC236}">
                  <a16:creationId xmlns:a16="http://schemas.microsoft.com/office/drawing/2014/main" id="{E43CEDC7-A009-4A47-B377-80689A054D13}"/>
                </a:ext>
              </a:extLst>
            </p:cNvPr>
            <p:cNvGrpSpPr/>
            <p:nvPr/>
          </p:nvGrpSpPr>
          <p:grpSpPr>
            <a:xfrm>
              <a:off x="3783876" y="6068737"/>
              <a:ext cx="186318" cy="192969"/>
              <a:chOff x="1905000" y="5290725"/>
              <a:chExt cx="53340" cy="55244"/>
            </a:xfrm>
          </p:grpSpPr>
          <p:cxnSp>
            <p:nvCxnSpPr>
              <p:cNvPr id="216" name="Straight Connector 215">
                <a:extLst>
                  <a:ext uri="{FF2B5EF4-FFF2-40B4-BE49-F238E27FC236}">
                    <a16:creationId xmlns:a16="http://schemas.microsoft.com/office/drawing/2014/main" id="{2F238387-5800-4FA2-9424-5BBE5F7B6171}"/>
                  </a:ext>
                </a:extLst>
              </p:cNvPr>
              <p:cNvCxnSpPr/>
              <p:nvPr/>
            </p:nvCxnSpPr>
            <p:spPr>
              <a:xfrm>
                <a:off x="1905000" y="5292629"/>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AB917EDF-A979-4F8C-9F97-8928C439DBF5}"/>
                  </a:ext>
                </a:extLst>
              </p:cNvPr>
              <p:cNvCxnSpPr>
                <a:cxnSpLocks/>
              </p:cNvCxnSpPr>
              <p:nvPr/>
            </p:nvCxnSpPr>
            <p:spPr>
              <a:xfrm rot="16200000">
                <a:off x="1905000" y="5290725"/>
                <a:ext cx="53340" cy="5334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5" name="Group 14">
            <a:extLst>
              <a:ext uri="{FF2B5EF4-FFF2-40B4-BE49-F238E27FC236}">
                <a16:creationId xmlns:a16="http://schemas.microsoft.com/office/drawing/2014/main" id="{B34E14D6-39F9-47BC-AC51-74819117F8DF}"/>
              </a:ext>
            </a:extLst>
          </p:cNvPr>
          <p:cNvGrpSpPr/>
          <p:nvPr/>
        </p:nvGrpSpPr>
        <p:grpSpPr>
          <a:xfrm>
            <a:off x="1570779" y="4401061"/>
            <a:ext cx="7422486" cy="2239907"/>
            <a:chOff x="1411121" y="4738136"/>
            <a:chExt cx="7422486" cy="2239907"/>
          </a:xfrm>
        </p:grpSpPr>
        <p:sp>
          <p:nvSpPr>
            <p:cNvPr id="192" name="TextBox 191">
              <a:extLst>
                <a:ext uri="{FF2B5EF4-FFF2-40B4-BE49-F238E27FC236}">
                  <a16:creationId xmlns:a16="http://schemas.microsoft.com/office/drawing/2014/main" id="{231D7BF2-6E5F-445C-9C8A-0BA82DA12C23}"/>
                </a:ext>
              </a:extLst>
            </p:cNvPr>
            <p:cNvSpPr txBox="1"/>
            <p:nvPr/>
          </p:nvSpPr>
          <p:spPr>
            <a:xfrm>
              <a:off x="7660850" y="6639489"/>
              <a:ext cx="1172757" cy="338554"/>
            </a:xfrm>
            <a:prstGeom prst="rect">
              <a:avLst/>
            </a:prstGeom>
            <a:noFill/>
          </p:spPr>
          <p:txBody>
            <a:bodyPr wrap="none" rtlCol="0">
              <a:spAutoFit/>
            </a:bodyPr>
            <a:lstStyle/>
            <a:p>
              <a:r>
                <a:rPr lang="en-US" sz="1600" i="1" dirty="0"/>
                <a:t>Interactions</a:t>
              </a:r>
              <a:endParaRPr lang="en-US" sz="1400" i="1" dirty="0"/>
            </a:p>
          </p:txBody>
        </p:sp>
        <p:grpSp>
          <p:nvGrpSpPr>
            <p:cNvPr id="14" name="Group 13">
              <a:extLst>
                <a:ext uri="{FF2B5EF4-FFF2-40B4-BE49-F238E27FC236}">
                  <a16:creationId xmlns:a16="http://schemas.microsoft.com/office/drawing/2014/main" id="{B86C6D15-0E26-441C-BABF-3B03CCC44143}"/>
                </a:ext>
              </a:extLst>
            </p:cNvPr>
            <p:cNvGrpSpPr/>
            <p:nvPr/>
          </p:nvGrpSpPr>
          <p:grpSpPr>
            <a:xfrm>
              <a:off x="1411121" y="4738136"/>
              <a:ext cx="7306726" cy="1983338"/>
              <a:chOff x="1411121" y="4738136"/>
              <a:chExt cx="7306726" cy="1983338"/>
            </a:xfrm>
          </p:grpSpPr>
          <p:grpSp>
            <p:nvGrpSpPr>
              <p:cNvPr id="154" name="Group 153">
                <a:extLst>
                  <a:ext uri="{FF2B5EF4-FFF2-40B4-BE49-F238E27FC236}">
                    <a16:creationId xmlns:a16="http://schemas.microsoft.com/office/drawing/2014/main" id="{EAFAC5A5-7DD6-430B-9144-B17BACD08C0B}"/>
                  </a:ext>
                </a:extLst>
              </p:cNvPr>
              <p:cNvGrpSpPr/>
              <p:nvPr/>
            </p:nvGrpSpPr>
            <p:grpSpPr>
              <a:xfrm>
                <a:off x="2436422" y="4810215"/>
                <a:ext cx="6281425" cy="1911259"/>
                <a:chOff x="2916605" y="4610100"/>
                <a:chExt cx="1181100" cy="1051560"/>
              </a:xfrm>
            </p:grpSpPr>
            <p:cxnSp>
              <p:nvCxnSpPr>
                <p:cNvPr id="151" name="Straight Arrow Connector 150">
                  <a:extLst>
                    <a:ext uri="{FF2B5EF4-FFF2-40B4-BE49-F238E27FC236}">
                      <a16:creationId xmlns:a16="http://schemas.microsoft.com/office/drawing/2014/main" id="{401B1737-C38D-4CBC-AFB4-B91219E5DA54}"/>
                    </a:ext>
                  </a:extLst>
                </p:cNvPr>
                <p:cNvCxnSpPr/>
                <p:nvPr/>
              </p:nvCxnSpPr>
              <p:spPr>
                <a:xfrm>
                  <a:off x="2916605" y="5570220"/>
                  <a:ext cx="118110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52" name="Straight Arrow Connector 151">
                  <a:extLst>
                    <a:ext uri="{FF2B5EF4-FFF2-40B4-BE49-F238E27FC236}">
                      <a16:creationId xmlns:a16="http://schemas.microsoft.com/office/drawing/2014/main" id="{482E0723-B8D0-4468-AD17-D0A477E2B4F0}"/>
                    </a:ext>
                  </a:extLst>
                </p:cNvPr>
                <p:cNvCxnSpPr>
                  <a:cxnSpLocks/>
                </p:cNvCxnSpPr>
                <p:nvPr/>
              </p:nvCxnSpPr>
              <p:spPr>
                <a:xfrm flipV="1">
                  <a:off x="2979420" y="4610100"/>
                  <a:ext cx="0" cy="105156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grpSp>
            <p:nvGrpSpPr>
              <p:cNvPr id="159" name="Group 158">
                <a:extLst>
                  <a:ext uri="{FF2B5EF4-FFF2-40B4-BE49-F238E27FC236}">
                    <a16:creationId xmlns:a16="http://schemas.microsoft.com/office/drawing/2014/main" id="{9910B530-0D0D-43CE-972C-4C45FD4A299F}"/>
                  </a:ext>
                </a:extLst>
              </p:cNvPr>
              <p:cNvGrpSpPr/>
              <p:nvPr/>
            </p:nvGrpSpPr>
            <p:grpSpPr>
              <a:xfrm>
                <a:off x="3073566" y="5393420"/>
                <a:ext cx="186318" cy="192969"/>
                <a:chOff x="1905000" y="5290725"/>
                <a:chExt cx="53340" cy="55244"/>
              </a:xfrm>
            </p:grpSpPr>
            <p:cxnSp>
              <p:nvCxnSpPr>
                <p:cNvPr id="157" name="Straight Connector 156">
                  <a:extLst>
                    <a:ext uri="{FF2B5EF4-FFF2-40B4-BE49-F238E27FC236}">
                      <a16:creationId xmlns:a16="http://schemas.microsoft.com/office/drawing/2014/main" id="{6519BD37-BF66-44C5-A8C0-8AE44A7BAE67}"/>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FB3975C-9AAE-47DC-8AD2-623DCECE2946}"/>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3" name="Group 172">
                <a:extLst>
                  <a:ext uri="{FF2B5EF4-FFF2-40B4-BE49-F238E27FC236}">
                    <a16:creationId xmlns:a16="http://schemas.microsoft.com/office/drawing/2014/main" id="{680825D6-097A-421F-994E-EFB8F6FAA0D7}"/>
                  </a:ext>
                </a:extLst>
              </p:cNvPr>
              <p:cNvGrpSpPr/>
              <p:nvPr/>
            </p:nvGrpSpPr>
            <p:grpSpPr>
              <a:xfrm>
                <a:off x="7059691" y="5613073"/>
                <a:ext cx="186318" cy="192969"/>
                <a:chOff x="1905000" y="5290725"/>
                <a:chExt cx="53340" cy="55244"/>
              </a:xfrm>
            </p:grpSpPr>
            <p:cxnSp>
              <p:nvCxnSpPr>
                <p:cNvPr id="174" name="Straight Connector 173">
                  <a:extLst>
                    <a:ext uri="{FF2B5EF4-FFF2-40B4-BE49-F238E27FC236}">
                      <a16:creationId xmlns:a16="http://schemas.microsoft.com/office/drawing/2014/main" id="{FAE2CC64-2A6C-49A3-A403-6107D22D7958}"/>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0B4D7828-1E00-40DD-8BA9-CD76535688CA}"/>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6" name="Group 205">
                <a:extLst>
                  <a:ext uri="{FF2B5EF4-FFF2-40B4-BE49-F238E27FC236}">
                    <a16:creationId xmlns:a16="http://schemas.microsoft.com/office/drawing/2014/main" id="{69383826-730C-41E1-A808-186F092B2D9F}"/>
                  </a:ext>
                </a:extLst>
              </p:cNvPr>
              <p:cNvGrpSpPr/>
              <p:nvPr/>
            </p:nvGrpSpPr>
            <p:grpSpPr>
              <a:xfrm>
                <a:off x="5218429" y="6158571"/>
                <a:ext cx="186318" cy="192969"/>
                <a:chOff x="1905000" y="5290725"/>
                <a:chExt cx="53340" cy="55244"/>
              </a:xfrm>
            </p:grpSpPr>
            <p:cxnSp>
              <p:nvCxnSpPr>
                <p:cNvPr id="207" name="Straight Connector 206">
                  <a:extLst>
                    <a:ext uri="{FF2B5EF4-FFF2-40B4-BE49-F238E27FC236}">
                      <a16:creationId xmlns:a16="http://schemas.microsoft.com/office/drawing/2014/main" id="{FF0F2CD7-D52A-405E-8476-3B6EE115D3DC}"/>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6EE7ED1-BED3-4108-8F67-9F67CCA58A0C}"/>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DB5290FC-5C4A-49E5-8F30-1DD99EC0C31E}"/>
                  </a:ext>
                </a:extLst>
              </p:cNvPr>
              <p:cNvGrpSpPr/>
              <p:nvPr/>
            </p:nvGrpSpPr>
            <p:grpSpPr>
              <a:xfrm>
                <a:off x="1411121" y="4738136"/>
                <a:ext cx="897189" cy="1787983"/>
                <a:chOff x="1853261" y="5468196"/>
                <a:chExt cx="523826" cy="1043918"/>
              </a:xfrm>
            </p:grpSpPr>
            <p:pic>
              <p:nvPicPr>
                <p:cNvPr id="2050" name="Picture 2" descr="Image result for user icon">
                  <a:extLst>
                    <a:ext uri="{FF2B5EF4-FFF2-40B4-BE49-F238E27FC236}">
                      <a16:creationId xmlns:a16="http://schemas.microsoft.com/office/drawing/2014/main" id="{69887D93-009B-42F7-BC95-5EA2EAEDDD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53261" y="5468196"/>
                  <a:ext cx="523826" cy="5238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youtube icon">
                  <a:extLst>
                    <a:ext uri="{FF2B5EF4-FFF2-40B4-BE49-F238E27FC236}">
                      <a16:creationId xmlns:a16="http://schemas.microsoft.com/office/drawing/2014/main" id="{9CA080B9-8CC5-4B6A-AA3A-F51A78FD4D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7004" y="6104648"/>
                  <a:ext cx="407466" cy="407466"/>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6" name="Slide Number Placeholder 5">
            <a:extLst>
              <a:ext uri="{FF2B5EF4-FFF2-40B4-BE49-F238E27FC236}">
                <a16:creationId xmlns:a16="http://schemas.microsoft.com/office/drawing/2014/main" id="{EA5D5590-48AA-4356-91FD-2AF0EC93CC38}"/>
              </a:ext>
            </a:extLst>
          </p:cNvPr>
          <p:cNvSpPr>
            <a:spLocks noGrp="1"/>
          </p:cNvSpPr>
          <p:nvPr>
            <p:ph type="sldNum" sz="quarter" idx="12"/>
          </p:nvPr>
        </p:nvSpPr>
        <p:spPr/>
        <p:txBody>
          <a:bodyPr/>
          <a:lstStyle/>
          <a:p>
            <a:fld id="{8897D297-2330-469C-AF8C-AF5E5F1258A3}" type="slidenum">
              <a:rPr lang="en-US" smtClean="0"/>
              <a:t>2</a:t>
            </a:fld>
            <a:endParaRPr lang="en-US"/>
          </a:p>
        </p:txBody>
      </p:sp>
    </p:spTree>
    <p:custDataLst>
      <p:tags r:id="rId1"/>
    </p:custDataLst>
    <p:extLst>
      <p:ext uri="{BB962C8B-B14F-4D97-AF65-F5344CB8AC3E}">
        <p14:creationId xmlns:p14="http://schemas.microsoft.com/office/powerpoint/2010/main" val="278989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FF3F0-6E6D-4F63-A5EE-3703A69439E2}"/>
              </a:ext>
            </a:extLst>
          </p:cNvPr>
          <p:cNvSpPr>
            <a:spLocks noGrp="1"/>
          </p:cNvSpPr>
          <p:nvPr>
            <p:ph type="title"/>
          </p:nvPr>
        </p:nvSpPr>
        <p:spPr/>
        <p:txBody>
          <a:bodyPr/>
          <a:lstStyle/>
          <a:p>
            <a:r>
              <a:rPr lang="en-US" b="1" dirty="0"/>
              <a:t>Motivation: limitations of existing solutions</a:t>
            </a:r>
          </a:p>
        </p:txBody>
      </p:sp>
      <p:sp>
        <p:nvSpPr>
          <p:cNvPr id="3" name="Content Placeholder 2">
            <a:extLst>
              <a:ext uri="{FF2B5EF4-FFF2-40B4-BE49-F238E27FC236}">
                <a16:creationId xmlns:a16="http://schemas.microsoft.com/office/drawing/2014/main" id="{02058DDA-46C2-498F-B3B9-181564687B1F}"/>
              </a:ext>
            </a:extLst>
          </p:cNvPr>
          <p:cNvSpPr>
            <a:spLocks noGrp="1"/>
          </p:cNvSpPr>
          <p:nvPr>
            <p:ph idx="1"/>
          </p:nvPr>
        </p:nvSpPr>
        <p:spPr/>
        <p:txBody>
          <a:bodyPr/>
          <a:lstStyle/>
          <a:p>
            <a:r>
              <a:rPr lang="en-US" dirty="0"/>
              <a:t>Unable to capture underlying complex relationships in user data</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Unable to capture dynamics in the recommender environment</a:t>
            </a:r>
          </a:p>
        </p:txBody>
      </p:sp>
      <p:grpSp>
        <p:nvGrpSpPr>
          <p:cNvPr id="53" name="Group 52">
            <a:extLst>
              <a:ext uri="{FF2B5EF4-FFF2-40B4-BE49-F238E27FC236}">
                <a16:creationId xmlns:a16="http://schemas.microsoft.com/office/drawing/2014/main" id="{9335944A-9426-4836-8360-739B1D5FA843}"/>
              </a:ext>
            </a:extLst>
          </p:cNvPr>
          <p:cNvGrpSpPr/>
          <p:nvPr/>
        </p:nvGrpSpPr>
        <p:grpSpPr>
          <a:xfrm>
            <a:off x="8061054" y="5262943"/>
            <a:ext cx="2019220" cy="557905"/>
            <a:chOff x="6223695" y="2310291"/>
            <a:chExt cx="2019220" cy="557905"/>
          </a:xfrm>
        </p:grpSpPr>
        <p:pic>
          <p:nvPicPr>
            <p:cNvPr id="54" name="Picture 32" descr="Image result for fifa world cup icon">
              <a:extLst>
                <a:ext uri="{FF2B5EF4-FFF2-40B4-BE49-F238E27FC236}">
                  <a16:creationId xmlns:a16="http://schemas.microsoft.com/office/drawing/2014/main" id="{68D25144-0C87-46EC-B9A7-BE136B890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41449" y="2310291"/>
              <a:ext cx="348192" cy="348192"/>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4350D81-31A2-49E6-B5D0-F1BF0FD63ED4}"/>
                </a:ext>
              </a:extLst>
            </p:cNvPr>
            <p:cNvGrpSpPr/>
            <p:nvPr/>
          </p:nvGrpSpPr>
          <p:grpSpPr>
            <a:xfrm>
              <a:off x="6223695" y="2677701"/>
              <a:ext cx="2019220" cy="190495"/>
              <a:chOff x="6192731" y="2687721"/>
              <a:chExt cx="2019220" cy="190495"/>
            </a:xfrm>
          </p:grpSpPr>
          <p:pic>
            <p:nvPicPr>
              <p:cNvPr id="56" name="Picture 14" descr="Image result for timeline">
                <a:extLst>
                  <a:ext uri="{FF2B5EF4-FFF2-40B4-BE49-F238E27FC236}">
                    <a16:creationId xmlns:a16="http://schemas.microsoft.com/office/drawing/2014/main" id="{57CE810D-7061-422C-A823-10487502F3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6192731" y="2708880"/>
                <a:ext cx="627503" cy="16933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Group 56">
                <a:extLst>
                  <a:ext uri="{FF2B5EF4-FFF2-40B4-BE49-F238E27FC236}">
                    <a16:creationId xmlns:a16="http://schemas.microsoft.com/office/drawing/2014/main" id="{8D55A29D-D10E-49FA-B400-62776CFDA1B6}"/>
                  </a:ext>
                </a:extLst>
              </p:cNvPr>
              <p:cNvGrpSpPr/>
              <p:nvPr/>
            </p:nvGrpSpPr>
            <p:grpSpPr>
              <a:xfrm>
                <a:off x="6812913" y="2687721"/>
                <a:ext cx="1399038" cy="173361"/>
                <a:chOff x="6812913" y="2687721"/>
                <a:chExt cx="1399038" cy="173361"/>
              </a:xfrm>
            </p:grpSpPr>
            <p:grpSp>
              <p:nvGrpSpPr>
                <p:cNvPr id="58" name="Group 57">
                  <a:extLst>
                    <a:ext uri="{FF2B5EF4-FFF2-40B4-BE49-F238E27FC236}">
                      <a16:creationId xmlns:a16="http://schemas.microsoft.com/office/drawing/2014/main" id="{86213392-3856-4850-938E-24F71E1B487A}"/>
                    </a:ext>
                  </a:extLst>
                </p:cNvPr>
                <p:cNvGrpSpPr/>
                <p:nvPr/>
              </p:nvGrpSpPr>
              <p:grpSpPr>
                <a:xfrm>
                  <a:off x="6812913" y="2690550"/>
                  <a:ext cx="898977" cy="170532"/>
                  <a:chOff x="6812913" y="2690550"/>
                  <a:chExt cx="898977" cy="170532"/>
                </a:xfrm>
              </p:grpSpPr>
              <p:pic>
                <p:nvPicPr>
                  <p:cNvPr id="61" name="Picture 14" descr="Image result for timeline">
                    <a:extLst>
                      <a:ext uri="{FF2B5EF4-FFF2-40B4-BE49-F238E27FC236}">
                        <a16:creationId xmlns:a16="http://schemas.microsoft.com/office/drawing/2014/main" id="{169DF381-5F3F-4D88-ADD4-3E365E4D66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050882" y="2690551"/>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4" descr="Image result for timeline">
                    <a:extLst>
                      <a:ext uri="{FF2B5EF4-FFF2-40B4-BE49-F238E27FC236}">
                        <a16:creationId xmlns:a16="http://schemas.microsoft.com/office/drawing/2014/main" id="{074B6B96-84B9-4AAA-BAE4-E2D949D52BB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6812913" y="2725046"/>
                    <a:ext cx="238169" cy="136036"/>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oup 62">
                    <a:extLst>
                      <a:ext uri="{FF2B5EF4-FFF2-40B4-BE49-F238E27FC236}">
                        <a16:creationId xmlns:a16="http://schemas.microsoft.com/office/drawing/2014/main" id="{2625C3A5-8726-4EB9-85CA-41C20109C77A}"/>
                      </a:ext>
                    </a:extLst>
                  </p:cNvPr>
                  <p:cNvGrpSpPr/>
                  <p:nvPr/>
                </p:nvGrpSpPr>
                <p:grpSpPr>
                  <a:xfrm>
                    <a:off x="7203282" y="2690550"/>
                    <a:ext cx="508608" cy="170468"/>
                    <a:chOff x="7203282" y="2690550"/>
                    <a:chExt cx="508608" cy="170468"/>
                  </a:xfrm>
                </p:grpSpPr>
                <p:pic>
                  <p:nvPicPr>
                    <p:cNvPr id="64" name="Picture 14" descr="Image result for timeline">
                      <a:extLst>
                        <a:ext uri="{FF2B5EF4-FFF2-40B4-BE49-F238E27FC236}">
                          <a16:creationId xmlns:a16="http://schemas.microsoft.com/office/drawing/2014/main" id="{E18A8829-B3CC-4D01-9183-737081982E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203282" y="2690552"/>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4" descr="Image result for timeline">
                      <a:extLst>
                        <a:ext uri="{FF2B5EF4-FFF2-40B4-BE49-F238E27FC236}">
                          <a16:creationId xmlns:a16="http://schemas.microsoft.com/office/drawing/2014/main" id="{43A0F800-19AB-4A0D-94F2-D4067154A6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455695" y="2690550"/>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9" name="Picture 14" descr="Image result for timeline">
                  <a:extLst>
                    <a:ext uri="{FF2B5EF4-FFF2-40B4-BE49-F238E27FC236}">
                      <a16:creationId xmlns:a16="http://schemas.microsoft.com/office/drawing/2014/main" id="{95EC5A1B-0CE5-4DFE-B0D6-C3004CC6C76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708107" y="2687725"/>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4" descr="Image result for timeline">
                  <a:extLst>
                    <a:ext uri="{FF2B5EF4-FFF2-40B4-BE49-F238E27FC236}">
                      <a16:creationId xmlns:a16="http://schemas.microsoft.com/office/drawing/2014/main" id="{A6BFE030-7969-45D0-9FBB-D467F7C631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955756" y="2687721"/>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66" name="Picture 14" descr="Image result for timeline">
            <a:extLst>
              <a:ext uri="{FF2B5EF4-FFF2-40B4-BE49-F238E27FC236}">
                <a16:creationId xmlns:a16="http://schemas.microsoft.com/office/drawing/2014/main" id="{58948C3D-7E10-4647-B91A-68288C24DE8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688"/>
          <a:stretch/>
        </p:blipFill>
        <p:spPr bwMode="auto">
          <a:xfrm>
            <a:off x="3573027" y="5668785"/>
            <a:ext cx="2590800" cy="211672"/>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a:extLst>
              <a:ext uri="{FF2B5EF4-FFF2-40B4-BE49-F238E27FC236}">
                <a16:creationId xmlns:a16="http://schemas.microsoft.com/office/drawing/2014/main" id="{6E4D487E-3289-4215-8B08-3804DE203E21}"/>
              </a:ext>
            </a:extLst>
          </p:cNvPr>
          <p:cNvGrpSpPr/>
          <p:nvPr/>
        </p:nvGrpSpPr>
        <p:grpSpPr>
          <a:xfrm>
            <a:off x="3375890" y="5335556"/>
            <a:ext cx="2759402" cy="874398"/>
            <a:chOff x="1631662" y="2357503"/>
            <a:chExt cx="2759402" cy="874398"/>
          </a:xfrm>
        </p:grpSpPr>
        <p:grpSp>
          <p:nvGrpSpPr>
            <p:cNvPr id="68" name="Group 67">
              <a:extLst>
                <a:ext uri="{FF2B5EF4-FFF2-40B4-BE49-F238E27FC236}">
                  <a16:creationId xmlns:a16="http://schemas.microsoft.com/office/drawing/2014/main" id="{0CABA2C0-6FFB-45FB-A031-75853C00596C}"/>
                </a:ext>
              </a:extLst>
            </p:cNvPr>
            <p:cNvGrpSpPr/>
            <p:nvPr/>
          </p:nvGrpSpPr>
          <p:grpSpPr>
            <a:xfrm>
              <a:off x="2232793" y="2357506"/>
              <a:ext cx="380265" cy="315595"/>
              <a:chOff x="3493332" y="2933765"/>
              <a:chExt cx="624390" cy="518203"/>
            </a:xfrm>
          </p:grpSpPr>
          <p:sp>
            <p:nvSpPr>
              <p:cNvPr id="84" name="Speech Bubble: Rectangle 83">
                <a:extLst>
                  <a:ext uri="{FF2B5EF4-FFF2-40B4-BE49-F238E27FC236}">
                    <a16:creationId xmlns:a16="http://schemas.microsoft.com/office/drawing/2014/main" id="{45337C9B-BF9C-4D9E-8120-4860E46AF727}"/>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5" name="Picture 6" descr="Image result for soccer video icons">
                <a:extLst>
                  <a:ext uri="{FF2B5EF4-FFF2-40B4-BE49-F238E27FC236}">
                    <a16:creationId xmlns:a16="http://schemas.microsoft.com/office/drawing/2014/main" id="{F133C2BC-4F45-42BF-BE21-7F21FF6DD6E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 68">
              <a:extLst>
                <a:ext uri="{FF2B5EF4-FFF2-40B4-BE49-F238E27FC236}">
                  <a16:creationId xmlns:a16="http://schemas.microsoft.com/office/drawing/2014/main" id="{C8DBF14C-AE61-4A7A-95F6-8AEEF0B6FC16}"/>
                </a:ext>
              </a:extLst>
            </p:cNvPr>
            <p:cNvGrpSpPr/>
            <p:nvPr/>
          </p:nvGrpSpPr>
          <p:grpSpPr>
            <a:xfrm>
              <a:off x="3130262" y="2357505"/>
              <a:ext cx="380265" cy="315595"/>
              <a:chOff x="3493332" y="2933765"/>
              <a:chExt cx="624390" cy="518203"/>
            </a:xfrm>
          </p:grpSpPr>
          <p:sp>
            <p:nvSpPr>
              <p:cNvPr id="82" name="Speech Bubble: Rectangle 81">
                <a:extLst>
                  <a:ext uri="{FF2B5EF4-FFF2-40B4-BE49-F238E27FC236}">
                    <a16:creationId xmlns:a16="http://schemas.microsoft.com/office/drawing/2014/main" id="{BDDA4406-4E18-4CFA-9CBD-765E2941CFA6}"/>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3" name="Picture 6" descr="Image result for soccer video icons">
                <a:extLst>
                  <a:ext uri="{FF2B5EF4-FFF2-40B4-BE49-F238E27FC236}">
                    <a16:creationId xmlns:a16="http://schemas.microsoft.com/office/drawing/2014/main" id="{5D195E6F-DCBD-48C7-8822-E6F554E53CE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 69">
              <a:extLst>
                <a:ext uri="{FF2B5EF4-FFF2-40B4-BE49-F238E27FC236}">
                  <a16:creationId xmlns:a16="http://schemas.microsoft.com/office/drawing/2014/main" id="{F176874B-3E4A-4195-8B56-7C71452609F5}"/>
                </a:ext>
              </a:extLst>
            </p:cNvPr>
            <p:cNvGrpSpPr/>
            <p:nvPr/>
          </p:nvGrpSpPr>
          <p:grpSpPr>
            <a:xfrm>
              <a:off x="4010799" y="2357503"/>
              <a:ext cx="380265" cy="315595"/>
              <a:chOff x="3493332" y="2933765"/>
              <a:chExt cx="624390" cy="518203"/>
            </a:xfrm>
          </p:grpSpPr>
          <p:sp>
            <p:nvSpPr>
              <p:cNvPr id="80" name="Speech Bubble: Rectangle 79">
                <a:extLst>
                  <a:ext uri="{FF2B5EF4-FFF2-40B4-BE49-F238E27FC236}">
                    <a16:creationId xmlns:a16="http://schemas.microsoft.com/office/drawing/2014/main" id="{72F08BE6-3C84-41EF-A5FA-2912ED50FAC2}"/>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1" name="Picture 6" descr="Image result for soccer video icons">
                <a:extLst>
                  <a:ext uri="{FF2B5EF4-FFF2-40B4-BE49-F238E27FC236}">
                    <a16:creationId xmlns:a16="http://schemas.microsoft.com/office/drawing/2014/main" id="{55B220DA-E380-4360-BD5C-1047096C88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Group 70">
              <a:extLst>
                <a:ext uri="{FF2B5EF4-FFF2-40B4-BE49-F238E27FC236}">
                  <a16:creationId xmlns:a16="http://schemas.microsoft.com/office/drawing/2014/main" id="{6F7F9F5D-0DD9-4399-8DAC-890EDE4C6534}"/>
                </a:ext>
              </a:extLst>
            </p:cNvPr>
            <p:cNvGrpSpPr/>
            <p:nvPr/>
          </p:nvGrpSpPr>
          <p:grpSpPr>
            <a:xfrm>
              <a:off x="1631662" y="2916306"/>
              <a:ext cx="380265" cy="315595"/>
              <a:chOff x="3493332" y="2933765"/>
              <a:chExt cx="624390" cy="518203"/>
            </a:xfrm>
          </p:grpSpPr>
          <p:sp>
            <p:nvSpPr>
              <p:cNvPr id="78" name="Speech Bubble: Rectangle 77">
                <a:extLst>
                  <a:ext uri="{FF2B5EF4-FFF2-40B4-BE49-F238E27FC236}">
                    <a16:creationId xmlns:a16="http://schemas.microsoft.com/office/drawing/2014/main" id="{D8D381CE-5409-4D01-B362-A111E05817B8}"/>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9" name="Picture 6" descr="Image result for soccer video icons">
                <a:extLst>
                  <a:ext uri="{FF2B5EF4-FFF2-40B4-BE49-F238E27FC236}">
                    <a16:creationId xmlns:a16="http://schemas.microsoft.com/office/drawing/2014/main" id="{FC4D9630-C564-410A-9EBF-257751E2773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 71">
              <a:extLst>
                <a:ext uri="{FF2B5EF4-FFF2-40B4-BE49-F238E27FC236}">
                  <a16:creationId xmlns:a16="http://schemas.microsoft.com/office/drawing/2014/main" id="{3127BC90-57DB-4745-8CAB-A6E0F38CA5E6}"/>
                </a:ext>
              </a:extLst>
            </p:cNvPr>
            <p:cNvGrpSpPr/>
            <p:nvPr/>
          </p:nvGrpSpPr>
          <p:grpSpPr>
            <a:xfrm>
              <a:off x="2520658" y="2916303"/>
              <a:ext cx="380265" cy="315595"/>
              <a:chOff x="3493332" y="2933765"/>
              <a:chExt cx="624390" cy="518203"/>
            </a:xfrm>
          </p:grpSpPr>
          <p:sp>
            <p:nvSpPr>
              <p:cNvPr id="76" name="Speech Bubble: Rectangle 75">
                <a:extLst>
                  <a:ext uri="{FF2B5EF4-FFF2-40B4-BE49-F238E27FC236}">
                    <a16:creationId xmlns:a16="http://schemas.microsoft.com/office/drawing/2014/main" id="{C1A11244-59E2-4AF3-A241-EAB51BED6FAC}"/>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7" name="Picture 6" descr="Image result for soccer video icons">
                <a:extLst>
                  <a:ext uri="{FF2B5EF4-FFF2-40B4-BE49-F238E27FC236}">
                    <a16:creationId xmlns:a16="http://schemas.microsoft.com/office/drawing/2014/main" id="{700D58E2-6C90-43A1-97B7-FD843F11A0D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Group 72">
              <a:extLst>
                <a:ext uri="{FF2B5EF4-FFF2-40B4-BE49-F238E27FC236}">
                  <a16:creationId xmlns:a16="http://schemas.microsoft.com/office/drawing/2014/main" id="{8E820D2D-9C89-467A-AF7B-D4DD2663BE44}"/>
                </a:ext>
              </a:extLst>
            </p:cNvPr>
            <p:cNvGrpSpPr/>
            <p:nvPr/>
          </p:nvGrpSpPr>
          <p:grpSpPr>
            <a:xfrm>
              <a:off x="3409655" y="2916302"/>
              <a:ext cx="380265" cy="315595"/>
              <a:chOff x="3493332" y="2933765"/>
              <a:chExt cx="624390" cy="518203"/>
            </a:xfrm>
          </p:grpSpPr>
          <p:sp>
            <p:nvSpPr>
              <p:cNvPr id="74" name="Speech Bubble: Rectangle 73">
                <a:extLst>
                  <a:ext uri="{FF2B5EF4-FFF2-40B4-BE49-F238E27FC236}">
                    <a16:creationId xmlns:a16="http://schemas.microsoft.com/office/drawing/2014/main" id="{9C3684E7-603C-4672-BBC0-BED877F2AE6F}"/>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5" name="Picture 6" descr="Image result for soccer video icons">
                <a:extLst>
                  <a:ext uri="{FF2B5EF4-FFF2-40B4-BE49-F238E27FC236}">
                    <a16:creationId xmlns:a16="http://schemas.microsoft.com/office/drawing/2014/main" id="{259656B9-9E13-46FD-88D5-0645A816979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86" name="Picture 28" descr="Image result for football fan icon">
            <a:extLst>
              <a:ext uri="{FF2B5EF4-FFF2-40B4-BE49-F238E27FC236}">
                <a16:creationId xmlns:a16="http://schemas.microsoft.com/office/drawing/2014/main" id="{85B66893-920D-461D-AD6B-7B186FCAEB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43515" y="5340743"/>
            <a:ext cx="650018" cy="650018"/>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86">
            <a:extLst>
              <a:ext uri="{FF2B5EF4-FFF2-40B4-BE49-F238E27FC236}">
                <a16:creationId xmlns:a16="http://schemas.microsoft.com/office/drawing/2014/main" id="{205D6FB7-DFEE-453F-8B18-6154CDED003F}"/>
              </a:ext>
            </a:extLst>
          </p:cNvPr>
          <p:cNvGrpSpPr/>
          <p:nvPr/>
        </p:nvGrpSpPr>
        <p:grpSpPr>
          <a:xfrm>
            <a:off x="2442668" y="5490738"/>
            <a:ext cx="645376" cy="525424"/>
            <a:chOff x="698440" y="2512685"/>
            <a:chExt cx="645376" cy="525424"/>
          </a:xfrm>
        </p:grpSpPr>
        <p:pic>
          <p:nvPicPr>
            <p:cNvPr id="88" name="Picture 18" descr="Image result for football fan icon">
              <a:extLst>
                <a:ext uri="{FF2B5EF4-FFF2-40B4-BE49-F238E27FC236}">
                  <a16:creationId xmlns:a16="http://schemas.microsoft.com/office/drawing/2014/main" id="{BD5C9338-DB94-4242-A212-FC8B09E3526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8392" y="2512685"/>
              <a:ext cx="525424" cy="52542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30" descr="Image result for sports fan icon">
              <a:extLst>
                <a:ext uri="{FF2B5EF4-FFF2-40B4-BE49-F238E27FC236}">
                  <a16:creationId xmlns:a16="http://schemas.microsoft.com/office/drawing/2014/main" id="{1E9C2C8E-1ED8-4D7C-990C-FDD2BE2073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8440" y="2836810"/>
              <a:ext cx="191029" cy="1910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0" name="Group 89">
            <a:extLst>
              <a:ext uri="{FF2B5EF4-FFF2-40B4-BE49-F238E27FC236}">
                <a16:creationId xmlns:a16="http://schemas.microsoft.com/office/drawing/2014/main" id="{0A7D0E22-B457-46D7-8D74-902F9FAE52AD}"/>
              </a:ext>
            </a:extLst>
          </p:cNvPr>
          <p:cNvGrpSpPr/>
          <p:nvPr/>
        </p:nvGrpSpPr>
        <p:grpSpPr>
          <a:xfrm>
            <a:off x="7865103" y="5242177"/>
            <a:ext cx="996128" cy="953938"/>
            <a:chOff x="6027744" y="2289525"/>
            <a:chExt cx="996128" cy="953938"/>
          </a:xfrm>
        </p:grpSpPr>
        <p:grpSp>
          <p:nvGrpSpPr>
            <p:cNvPr id="91" name="Group 90">
              <a:extLst>
                <a:ext uri="{FF2B5EF4-FFF2-40B4-BE49-F238E27FC236}">
                  <a16:creationId xmlns:a16="http://schemas.microsoft.com/office/drawing/2014/main" id="{D20F14A9-E6AD-48A6-8748-36E7A792EB7B}"/>
                </a:ext>
              </a:extLst>
            </p:cNvPr>
            <p:cNvGrpSpPr/>
            <p:nvPr/>
          </p:nvGrpSpPr>
          <p:grpSpPr>
            <a:xfrm>
              <a:off x="6027744" y="2289525"/>
              <a:ext cx="380265" cy="315595"/>
              <a:chOff x="3493332" y="2933765"/>
              <a:chExt cx="624390" cy="518203"/>
            </a:xfrm>
          </p:grpSpPr>
          <p:sp>
            <p:nvSpPr>
              <p:cNvPr id="101" name="Speech Bubble: Rectangle 100">
                <a:extLst>
                  <a:ext uri="{FF2B5EF4-FFF2-40B4-BE49-F238E27FC236}">
                    <a16:creationId xmlns:a16="http://schemas.microsoft.com/office/drawing/2014/main" id="{7C19CA78-8AD5-4965-977C-4931B061FF46}"/>
                  </a:ext>
                </a:extLst>
              </p:cNvPr>
              <p:cNvSpPr/>
              <p:nvPr/>
            </p:nvSpPr>
            <p:spPr bwMode="auto">
              <a:xfrm flipH="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2" name="Picture 6" descr="Image result for soccer video icons">
                <a:extLst>
                  <a:ext uri="{FF2B5EF4-FFF2-40B4-BE49-F238E27FC236}">
                    <a16:creationId xmlns:a16="http://schemas.microsoft.com/office/drawing/2014/main" id="{7F8784F9-7E26-4942-89E6-BFD278DB117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2" name="Group 91">
              <a:extLst>
                <a:ext uri="{FF2B5EF4-FFF2-40B4-BE49-F238E27FC236}">
                  <a16:creationId xmlns:a16="http://schemas.microsoft.com/office/drawing/2014/main" id="{2B6DE1CC-58A9-46FE-8F21-E25B1AF1015A}"/>
                </a:ext>
              </a:extLst>
            </p:cNvPr>
            <p:cNvGrpSpPr/>
            <p:nvPr/>
          </p:nvGrpSpPr>
          <p:grpSpPr>
            <a:xfrm>
              <a:off x="6028459" y="2932786"/>
              <a:ext cx="379568" cy="310366"/>
              <a:chOff x="3499655" y="2933763"/>
              <a:chExt cx="623246" cy="509617"/>
            </a:xfrm>
          </p:grpSpPr>
          <p:sp>
            <p:nvSpPr>
              <p:cNvPr id="99" name="Speech Bubble: Rectangle 98">
                <a:extLst>
                  <a:ext uri="{FF2B5EF4-FFF2-40B4-BE49-F238E27FC236}">
                    <a16:creationId xmlns:a16="http://schemas.microsoft.com/office/drawing/2014/main" id="{94B77867-4FD7-4320-9077-38B7F716400F}"/>
                  </a:ext>
                </a:extLst>
              </p:cNvPr>
              <p:cNvSpPr/>
              <p:nvPr/>
            </p:nvSpPr>
            <p:spPr bwMode="auto">
              <a:xfrm flipH="1"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0" name="Picture 6" descr="Image result for soccer video icons">
                <a:extLst>
                  <a:ext uri="{FF2B5EF4-FFF2-40B4-BE49-F238E27FC236}">
                    <a16:creationId xmlns:a16="http://schemas.microsoft.com/office/drawing/2014/main" id="{F10E7194-976E-4F90-80F6-64984D3CFE8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504834" y="293376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3" name="Group 92">
              <a:extLst>
                <a:ext uri="{FF2B5EF4-FFF2-40B4-BE49-F238E27FC236}">
                  <a16:creationId xmlns:a16="http://schemas.microsoft.com/office/drawing/2014/main" id="{A6D040CA-A11C-4796-9FC1-F77CA52E3E05}"/>
                </a:ext>
              </a:extLst>
            </p:cNvPr>
            <p:cNvGrpSpPr/>
            <p:nvPr/>
          </p:nvGrpSpPr>
          <p:grpSpPr>
            <a:xfrm>
              <a:off x="6644775" y="2932789"/>
              <a:ext cx="379097" cy="310674"/>
              <a:chOff x="3499655" y="2933258"/>
              <a:chExt cx="622472" cy="510122"/>
            </a:xfrm>
          </p:grpSpPr>
          <p:sp>
            <p:nvSpPr>
              <p:cNvPr id="97" name="Speech Bubble: Rectangle 96">
                <a:extLst>
                  <a:ext uri="{FF2B5EF4-FFF2-40B4-BE49-F238E27FC236}">
                    <a16:creationId xmlns:a16="http://schemas.microsoft.com/office/drawing/2014/main" id="{33E5F70D-8918-4D71-AE1B-952DE936D737}"/>
                  </a:ext>
                </a:extLst>
              </p:cNvPr>
              <p:cNvSpPr/>
              <p:nvPr/>
            </p:nvSpPr>
            <p:spPr bwMode="auto">
              <a:xfrm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8" name="Picture 6" descr="Image result for soccer video icons">
                <a:extLst>
                  <a:ext uri="{FF2B5EF4-FFF2-40B4-BE49-F238E27FC236}">
                    <a16:creationId xmlns:a16="http://schemas.microsoft.com/office/drawing/2014/main" id="{66AEFB09-9CBB-4484-92B1-75D4CE4921C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4" name="Group 93">
              <a:extLst>
                <a:ext uri="{FF2B5EF4-FFF2-40B4-BE49-F238E27FC236}">
                  <a16:creationId xmlns:a16="http://schemas.microsoft.com/office/drawing/2014/main" id="{C577A137-8994-43CF-9CE8-873ABD3F5295}"/>
                </a:ext>
              </a:extLst>
            </p:cNvPr>
            <p:cNvGrpSpPr/>
            <p:nvPr/>
          </p:nvGrpSpPr>
          <p:grpSpPr>
            <a:xfrm>
              <a:off x="6643433" y="2302705"/>
              <a:ext cx="379097" cy="310674"/>
              <a:chOff x="3499655" y="2933258"/>
              <a:chExt cx="622472" cy="510122"/>
            </a:xfrm>
          </p:grpSpPr>
          <p:sp>
            <p:nvSpPr>
              <p:cNvPr id="95" name="Speech Bubble: Rectangle 94">
                <a:extLst>
                  <a:ext uri="{FF2B5EF4-FFF2-40B4-BE49-F238E27FC236}">
                    <a16:creationId xmlns:a16="http://schemas.microsoft.com/office/drawing/2014/main" id="{1F214BAD-3891-421A-A1D9-3D9544963756}"/>
                  </a:ext>
                </a:extLst>
              </p:cNvPr>
              <p:cNvSpPr/>
              <p:nvPr/>
            </p:nvSpPr>
            <p:spPr bwMode="auto">
              <a:xfrm>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6" name="Picture 6" descr="Image result for soccer video icons">
                <a:extLst>
                  <a:ext uri="{FF2B5EF4-FFF2-40B4-BE49-F238E27FC236}">
                    <a16:creationId xmlns:a16="http://schemas.microsoft.com/office/drawing/2014/main" id="{8D21CE6E-B6F3-46DB-AF4B-BC4D6DB84F7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03"/>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3074" name="Picture 2" descr="Image result for linear vs nonlinear models">
            <a:extLst>
              <a:ext uri="{FF2B5EF4-FFF2-40B4-BE49-F238E27FC236}">
                <a16:creationId xmlns:a16="http://schemas.microsoft.com/office/drawing/2014/main" id="{9FA49F59-2F49-4D5F-8711-EA5D81B7B568}"/>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5278407" y="2698003"/>
            <a:ext cx="1706068" cy="130329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23E7A5B-B25C-426C-BEB1-09440FEEF103}"/>
              </a:ext>
            </a:extLst>
          </p:cNvPr>
          <p:cNvGrpSpPr/>
          <p:nvPr/>
        </p:nvGrpSpPr>
        <p:grpSpPr>
          <a:xfrm>
            <a:off x="9364017" y="5289478"/>
            <a:ext cx="721997" cy="546610"/>
            <a:chOff x="9027335" y="5166033"/>
            <a:chExt cx="721997" cy="546610"/>
          </a:xfrm>
        </p:grpSpPr>
        <p:pic>
          <p:nvPicPr>
            <p:cNvPr id="104" name="Picture 14" descr="Image result for timeline">
              <a:extLst>
                <a:ext uri="{FF2B5EF4-FFF2-40B4-BE49-F238E27FC236}">
                  <a16:creationId xmlns:a16="http://schemas.microsoft.com/office/drawing/2014/main" id="{A0B7939F-EF75-4734-A188-6B4F6735DC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9027335" y="5517807"/>
              <a:ext cx="721997" cy="1948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1DAFDA7-88D8-4413-A280-76124CC924EE}"/>
                    </a:ext>
                  </a:extLst>
                </p:cNvPr>
                <p:cNvSpPr txBox="1"/>
                <p:nvPr/>
              </p:nvSpPr>
              <p:spPr>
                <a:xfrm>
                  <a:off x="9169203" y="5166033"/>
                  <a:ext cx="40429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m:t>
                        </m:r>
                      </m:oMath>
                    </m:oMathPara>
                  </a14:m>
                  <a:endParaRPr lang="en-US" sz="2000" i="1" dirty="0"/>
                </a:p>
              </p:txBody>
            </p:sp>
          </mc:Choice>
          <mc:Fallback xmlns="">
            <p:sp>
              <p:nvSpPr>
                <p:cNvPr id="106" name="TextBox 105">
                  <a:extLst>
                    <a:ext uri="{FF2B5EF4-FFF2-40B4-BE49-F238E27FC236}">
                      <a16:creationId xmlns:a16="http://schemas.microsoft.com/office/drawing/2014/main" id="{A1DAFDA7-88D8-4413-A280-76124CC924EE}"/>
                    </a:ext>
                  </a:extLst>
                </p:cNvPr>
                <p:cNvSpPr txBox="1">
                  <a:spLocks noRot="1" noChangeAspect="1" noMove="1" noResize="1" noEditPoints="1" noAdjustHandles="1" noChangeArrowheads="1" noChangeShapeType="1" noTextEdit="1"/>
                </p:cNvSpPr>
                <p:nvPr/>
              </p:nvSpPr>
              <p:spPr>
                <a:xfrm>
                  <a:off x="9169203" y="5166033"/>
                  <a:ext cx="404291" cy="400110"/>
                </a:xfrm>
                <a:prstGeom prst="rect">
                  <a:avLst/>
                </a:prstGeom>
                <a:blipFill>
                  <a:blip r:embed="rId13"/>
                  <a:stretch>
                    <a:fillRect/>
                  </a:stretch>
                </a:blipFill>
              </p:spPr>
              <p:txBody>
                <a:bodyPr/>
                <a:lstStyle/>
                <a:p>
                  <a:r>
                    <a:rPr lang="en-US">
                      <a:noFill/>
                    </a:rPr>
                    <a:t> </a:t>
                  </a:r>
                </a:p>
              </p:txBody>
            </p:sp>
          </mc:Fallback>
        </mc:AlternateContent>
      </p:grpSp>
      <p:sp>
        <p:nvSpPr>
          <p:cNvPr id="4" name="Slide Number Placeholder 3">
            <a:extLst>
              <a:ext uri="{FF2B5EF4-FFF2-40B4-BE49-F238E27FC236}">
                <a16:creationId xmlns:a16="http://schemas.microsoft.com/office/drawing/2014/main" id="{A4816256-E496-45AF-96E0-06CB578CD46E}"/>
              </a:ext>
            </a:extLst>
          </p:cNvPr>
          <p:cNvSpPr>
            <a:spLocks noGrp="1"/>
          </p:cNvSpPr>
          <p:nvPr>
            <p:ph type="sldNum" sz="quarter" idx="12"/>
          </p:nvPr>
        </p:nvSpPr>
        <p:spPr/>
        <p:txBody>
          <a:bodyPr/>
          <a:lstStyle/>
          <a:p>
            <a:fld id="{8897D297-2330-469C-AF8C-AF5E5F1258A3}" type="slidenum">
              <a:rPr lang="en-US" smtClean="0"/>
              <a:t>3</a:t>
            </a:fld>
            <a:endParaRPr lang="en-US"/>
          </a:p>
        </p:txBody>
      </p:sp>
    </p:spTree>
    <p:extLst>
      <p:ext uri="{BB962C8B-B14F-4D97-AF65-F5344CB8AC3E}">
        <p14:creationId xmlns:p14="http://schemas.microsoft.com/office/powerpoint/2010/main" val="116737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par>
                                <p:cTn id="17" presetID="22" presetClass="entr" presetSubtype="8"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wipe(left)">
                                      <p:cBhvr>
                                        <p:cTn id="19" dur="1000"/>
                                        <p:tgtEl>
                                          <p:spTgt spid="66"/>
                                        </p:tgtEl>
                                      </p:cBhvr>
                                    </p:animEffect>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9"/>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2" presetClass="entr" presetSubtype="8"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wipe(left)">
                                      <p:cBhvr>
                                        <p:cTn id="29" dur="8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9"/>
                                          </p:stCondLst>
                                        </p:cTn>
                                        <p:tgtEl>
                                          <p:spTgt spid="9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9968-C798-4223-A9EF-46AD6DCEA6E9}"/>
              </a:ext>
            </a:extLst>
          </p:cNvPr>
          <p:cNvSpPr>
            <a:spLocks noGrp="1"/>
          </p:cNvSpPr>
          <p:nvPr>
            <p:ph type="title"/>
          </p:nvPr>
        </p:nvSpPr>
        <p:spPr/>
        <p:txBody>
          <a:bodyPr/>
          <a:lstStyle/>
          <a:p>
            <a:r>
              <a:rPr lang="en-US" b="1" dirty="0"/>
              <a:t>Model : LSTM</a:t>
            </a:r>
          </a:p>
        </p:txBody>
      </p:sp>
      <p:sp>
        <p:nvSpPr>
          <p:cNvPr id="3" name="Content Placeholder 2">
            <a:extLst>
              <a:ext uri="{FF2B5EF4-FFF2-40B4-BE49-F238E27FC236}">
                <a16:creationId xmlns:a16="http://schemas.microsoft.com/office/drawing/2014/main" id="{D9745B37-14D6-4955-9775-9E3A6295F438}"/>
              </a:ext>
            </a:extLst>
          </p:cNvPr>
          <p:cNvSpPr>
            <a:spLocks noGrp="1"/>
          </p:cNvSpPr>
          <p:nvPr>
            <p:ph idx="1"/>
          </p:nvPr>
        </p:nvSpPr>
        <p:spPr>
          <a:xfrm>
            <a:off x="838200" y="1825625"/>
            <a:ext cx="10515600" cy="4820952"/>
          </a:xfrm>
        </p:spPr>
        <p:txBody>
          <a:bodyPr>
            <a:normAutofit fontScale="92500" lnSpcReduction="20000"/>
          </a:bodyPr>
          <a:lstStyle/>
          <a:p>
            <a:r>
              <a:rPr lang="en-US" dirty="0"/>
              <a:t>Neural architecture					Online update</a:t>
            </a:r>
          </a:p>
          <a:p>
            <a:endParaRPr lang="en-US" dirty="0"/>
          </a:p>
          <a:p>
            <a:endParaRPr lang="en-US" dirty="0"/>
          </a:p>
          <a:p>
            <a:endParaRPr lang="en-US" dirty="0"/>
          </a:p>
          <a:p>
            <a:pPr marL="0" indent="0">
              <a:buNone/>
            </a:pPr>
            <a:endParaRPr lang="en-US" sz="3200" dirty="0"/>
          </a:p>
          <a:p>
            <a:r>
              <a:rPr lang="en-US" sz="3200" dirty="0"/>
              <a:t>Limitations of LSTM in recommender setting</a:t>
            </a:r>
          </a:p>
          <a:p>
            <a:endParaRPr lang="en-US" sz="3200" dirty="0"/>
          </a:p>
          <a:p>
            <a:pPr lvl="1"/>
            <a:r>
              <a:rPr lang="en-US" dirty="0"/>
              <a:t>Unable to handle highly sparse data 		</a:t>
            </a:r>
            <a:endParaRPr lang="en-US" b="1" dirty="0"/>
          </a:p>
          <a:p>
            <a:pPr marL="457200" lvl="1" indent="0">
              <a:buNone/>
            </a:pPr>
            <a:endParaRPr lang="en-US" dirty="0"/>
          </a:p>
          <a:p>
            <a:pPr lvl="1"/>
            <a:r>
              <a:rPr lang="en-US" dirty="0"/>
              <a:t>Cell-state bottleneck	</a:t>
            </a:r>
          </a:p>
          <a:p>
            <a:pPr marL="457200" lvl="1" indent="0">
              <a:buNone/>
            </a:pPr>
            <a:r>
              <a:rPr lang="en-US" dirty="0"/>
              <a:t>	</a:t>
            </a:r>
          </a:p>
          <a:p>
            <a:pPr lvl="1"/>
            <a:r>
              <a:rPr lang="en-US" dirty="0"/>
              <a:t>Unable to handle irregular time gaps		</a:t>
            </a:r>
          </a:p>
          <a:p>
            <a:endParaRPr lang="en-US" dirty="0"/>
          </a:p>
          <a:p>
            <a:endParaRPr lang="en-US" dirty="0"/>
          </a:p>
        </p:txBody>
      </p:sp>
      <p:pic>
        <p:nvPicPr>
          <p:cNvPr id="4098" name="Picture 2" descr="Image result for LSTM networks">
            <a:extLst>
              <a:ext uri="{FF2B5EF4-FFF2-40B4-BE49-F238E27FC236}">
                <a16:creationId xmlns:a16="http://schemas.microsoft.com/office/drawing/2014/main" id="{C265137A-6D04-4430-A263-E372AF5D5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669" y="2502361"/>
            <a:ext cx="1694352" cy="78099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ECCAAEF3-7D9F-43A3-BA97-3343370F767B}"/>
              </a:ext>
            </a:extLst>
          </p:cNvPr>
          <p:cNvGrpSpPr/>
          <p:nvPr/>
        </p:nvGrpSpPr>
        <p:grpSpPr>
          <a:xfrm>
            <a:off x="8413364" y="2718537"/>
            <a:ext cx="3328392" cy="405691"/>
            <a:chOff x="5282208" y="5239412"/>
            <a:chExt cx="5967902" cy="727415"/>
          </a:xfrm>
        </p:grpSpPr>
        <p:pic>
          <p:nvPicPr>
            <p:cNvPr id="9" name="Picture 2" descr="Image result for user icon">
              <a:extLst>
                <a:ext uri="{FF2B5EF4-FFF2-40B4-BE49-F238E27FC236}">
                  <a16:creationId xmlns:a16="http://schemas.microsoft.com/office/drawing/2014/main" id="{6A33D955-416E-46EA-B5AC-247831EB6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2208" y="5239412"/>
              <a:ext cx="603964" cy="60396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C8EE91AB-40B9-42A1-A6D2-055C76A23167}"/>
                </a:ext>
              </a:extLst>
            </p:cNvPr>
            <p:cNvCxnSpPr>
              <a:cxnSpLocks/>
            </p:cNvCxnSpPr>
            <p:nvPr/>
          </p:nvCxnSpPr>
          <p:spPr>
            <a:xfrm>
              <a:off x="5971089" y="5604819"/>
              <a:ext cx="527902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nvGrpSpPr>
            <p:cNvPr id="7" name="Group 6">
              <a:extLst>
                <a:ext uri="{FF2B5EF4-FFF2-40B4-BE49-F238E27FC236}">
                  <a16:creationId xmlns:a16="http://schemas.microsoft.com/office/drawing/2014/main" id="{BA515F76-E49A-4095-8110-618BA7D5DBD7}"/>
                </a:ext>
              </a:extLst>
            </p:cNvPr>
            <p:cNvGrpSpPr/>
            <p:nvPr/>
          </p:nvGrpSpPr>
          <p:grpSpPr>
            <a:xfrm>
              <a:off x="6545797" y="5291719"/>
              <a:ext cx="4450966" cy="167868"/>
              <a:chOff x="6545797" y="5291719"/>
              <a:chExt cx="4450966" cy="167868"/>
            </a:xfrm>
          </p:grpSpPr>
          <p:grpSp>
            <p:nvGrpSpPr>
              <p:cNvPr id="11" name="Group 10">
                <a:extLst>
                  <a:ext uri="{FF2B5EF4-FFF2-40B4-BE49-F238E27FC236}">
                    <a16:creationId xmlns:a16="http://schemas.microsoft.com/office/drawing/2014/main" id="{9E25D34A-40B3-4745-87B1-B81BBFA10F9F}"/>
                  </a:ext>
                </a:extLst>
              </p:cNvPr>
              <p:cNvGrpSpPr/>
              <p:nvPr/>
            </p:nvGrpSpPr>
            <p:grpSpPr>
              <a:xfrm>
                <a:off x="6545797" y="5291721"/>
                <a:ext cx="1250403" cy="139085"/>
                <a:chOff x="5757215" y="6009301"/>
                <a:chExt cx="939446" cy="94996"/>
              </a:xfrm>
            </p:grpSpPr>
            <p:grpSp>
              <p:nvGrpSpPr>
                <p:cNvPr id="12" name="Group 11">
                  <a:extLst>
                    <a:ext uri="{FF2B5EF4-FFF2-40B4-BE49-F238E27FC236}">
                      <a16:creationId xmlns:a16="http://schemas.microsoft.com/office/drawing/2014/main" id="{076CF879-2D81-4822-A359-9E6A3829C1EC}"/>
                    </a:ext>
                  </a:extLst>
                </p:cNvPr>
                <p:cNvGrpSpPr/>
                <p:nvPr/>
              </p:nvGrpSpPr>
              <p:grpSpPr>
                <a:xfrm>
                  <a:off x="5757215" y="6009302"/>
                  <a:ext cx="91721" cy="94995"/>
                  <a:chOff x="1905000" y="5290725"/>
                  <a:chExt cx="53340" cy="55244"/>
                </a:xfrm>
              </p:grpSpPr>
              <p:cxnSp>
                <p:nvCxnSpPr>
                  <p:cNvPr id="13" name="Straight Connector 12">
                    <a:extLst>
                      <a:ext uri="{FF2B5EF4-FFF2-40B4-BE49-F238E27FC236}">
                        <a16:creationId xmlns:a16="http://schemas.microsoft.com/office/drawing/2014/main" id="{40EFB854-D026-4FD4-A818-2D33A0401BE1}"/>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4B1CCDA-AD4E-47BC-A39F-0AA2A7EB8EE1}"/>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D76FB722-3BB1-4612-8264-F9D6038F7154}"/>
                    </a:ext>
                  </a:extLst>
                </p:cNvPr>
                <p:cNvGrpSpPr/>
                <p:nvPr/>
              </p:nvGrpSpPr>
              <p:grpSpPr>
                <a:xfrm>
                  <a:off x="6604940" y="6009301"/>
                  <a:ext cx="91721" cy="94995"/>
                  <a:chOff x="1905000" y="5290725"/>
                  <a:chExt cx="53340" cy="55244"/>
                </a:xfrm>
              </p:grpSpPr>
              <p:cxnSp>
                <p:nvCxnSpPr>
                  <p:cNvPr id="16" name="Straight Connector 15">
                    <a:extLst>
                      <a:ext uri="{FF2B5EF4-FFF2-40B4-BE49-F238E27FC236}">
                        <a16:creationId xmlns:a16="http://schemas.microsoft.com/office/drawing/2014/main" id="{E4574653-6FE4-44E2-97C9-CA6E54D4D976}"/>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97EC8E0-F8AD-4D87-A551-0CC8C872E041}"/>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0" name="Group 19">
                <a:extLst>
                  <a:ext uri="{FF2B5EF4-FFF2-40B4-BE49-F238E27FC236}">
                    <a16:creationId xmlns:a16="http://schemas.microsoft.com/office/drawing/2014/main" id="{93F9F080-C8F2-477A-9C65-FFFA995B4886}"/>
                  </a:ext>
                </a:extLst>
              </p:cNvPr>
              <p:cNvGrpSpPr/>
              <p:nvPr/>
            </p:nvGrpSpPr>
            <p:grpSpPr>
              <a:xfrm>
                <a:off x="8246016" y="5320503"/>
                <a:ext cx="122081" cy="139084"/>
                <a:chOff x="1905000" y="5290725"/>
                <a:chExt cx="53340" cy="55244"/>
              </a:xfrm>
            </p:grpSpPr>
            <p:cxnSp>
              <p:nvCxnSpPr>
                <p:cNvPr id="24" name="Straight Connector 23">
                  <a:extLst>
                    <a:ext uri="{FF2B5EF4-FFF2-40B4-BE49-F238E27FC236}">
                      <a16:creationId xmlns:a16="http://schemas.microsoft.com/office/drawing/2014/main" id="{020F6E11-9C05-46E8-83D1-BE3EAB9E6009}"/>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2B7267D-0AE4-49F9-8D18-F7CA6717765D}"/>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972E3FF8-528D-4A4C-9329-EDC8A44C6621}"/>
                  </a:ext>
                </a:extLst>
              </p:cNvPr>
              <p:cNvGrpSpPr/>
              <p:nvPr/>
            </p:nvGrpSpPr>
            <p:grpSpPr>
              <a:xfrm>
                <a:off x="9156628" y="5320502"/>
                <a:ext cx="122081" cy="139084"/>
                <a:chOff x="1905000" y="5290725"/>
                <a:chExt cx="53340" cy="55244"/>
              </a:xfrm>
            </p:grpSpPr>
            <p:cxnSp>
              <p:nvCxnSpPr>
                <p:cNvPr id="22" name="Straight Connector 21">
                  <a:extLst>
                    <a:ext uri="{FF2B5EF4-FFF2-40B4-BE49-F238E27FC236}">
                      <a16:creationId xmlns:a16="http://schemas.microsoft.com/office/drawing/2014/main" id="{982A84BD-C8FC-4D24-A056-6A8E57DA813A}"/>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AED068C-A322-4A7E-939E-00BAE1037279}"/>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70EDA6F-0153-418B-923F-CF2A6FA605CA}"/>
                  </a:ext>
                </a:extLst>
              </p:cNvPr>
              <p:cNvGrpSpPr/>
              <p:nvPr/>
            </p:nvGrpSpPr>
            <p:grpSpPr>
              <a:xfrm>
                <a:off x="9906014" y="5291720"/>
                <a:ext cx="122081" cy="139084"/>
                <a:chOff x="1905000" y="5290725"/>
                <a:chExt cx="53340" cy="55244"/>
              </a:xfrm>
            </p:grpSpPr>
            <p:cxnSp>
              <p:nvCxnSpPr>
                <p:cNvPr id="31" name="Straight Connector 30">
                  <a:extLst>
                    <a:ext uri="{FF2B5EF4-FFF2-40B4-BE49-F238E27FC236}">
                      <a16:creationId xmlns:a16="http://schemas.microsoft.com/office/drawing/2014/main" id="{794F3F20-57E2-4FFC-9974-E63F7B822A16}"/>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9D7FC90-5C2F-4A4C-B6CC-3C8F6454FE41}"/>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F28BEE85-7F16-4CE8-A99C-707FFD468473}"/>
                  </a:ext>
                </a:extLst>
              </p:cNvPr>
              <p:cNvGrpSpPr/>
              <p:nvPr/>
            </p:nvGrpSpPr>
            <p:grpSpPr>
              <a:xfrm>
                <a:off x="10874682" y="5291719"/>
                <a:ext cx="122081" cy="139084"/>
                <a:chOff x="1905000" y="5290725"/>
                <a:chExt cx="53340" cy="55244"/>
              </a:xfrm>
            </p:grpSpPr>
            <p:cxnSp>
              <p:nvCxnSpPr>
                <p:cNvPr id="29" name="Straight Connector 28">
                  <a:extLst>
                    <a:ext uri="{FF2B5EF4-FFF2-40B4-BE49-F238E27FC236}">
                      <a16:creationId xmlns:a16="http://schemas.microsoft.com/office/drawing/2014/main" id="{4230D0E6-A223-4EAD-8F0B-ABE4BE3BC9F3}"/>
                    </a:ext>
                  </a:extLst>
                </p:cNvPr>
                <p:cNvCxnSpPr/>
                <p:nvPr/>
              </p:nvCxnSpPr>
              <p:spPr>
                <a:xfrm>
                  <a:off x="1905000" y="5292629"/>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7342EC3-D8F8-4744-B10D-9314591CB531}"/>
                    </a:ext>
                  </a:extLst>
                </p:cNvPr>
                <p:cNvCxnSpPr>
                  <a:cxnSpLocks/>
                </p:cNvCxnSpPr>
                <p:nvPr/>
              </p:nvCxnSpPr>
              <p:spPr>
                <a:xfrm rot="16200000">
                  <a:off x="1905000" y="5290725"/>
                  <a:ext cx="53340" cy="5334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8" name="Group 17">
              <a:extLst>
                <a:ext uri="{FF2B5EF4-FFF2-40B4-BE49-F238E27FC236}">
                  <a16:creationId xmlns:a16="http://schemas.microsoft.com/office/drawing/2014/main" id="{1F9073BC-8E89-4DD3-B709-BA4641910121}"/>
                </a:ext>
              </a:extLst>
            </p:cNvPr>
            <p:cNvGrpSpPr/>
            <p:nvPr/>
          </p:nvGrpSpPr>
          <p:grpSpPr>
            <a:xfrm>
              <a:off x="6448207" y="5628273"/>
              <a:ext cx="4567929" cy="338554"/>
              <a:chOff x="5504147" y="6304759"/>
              <a:chExt cx="4567929" cy="338554"/>
            </a:xfrm>
          </p:grpSpPr>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A763E94-23F6-4F97-A82F-B7073DD0480E}"/>
                      </a:ext>
                    </a:extLst>
                  </p:cNvPr>
                  <p:cNvSpPr txBox="1"/>
                  <p:nvPr/>
                </p:nvSpPr>
                <p:spPr>
                  <a:xfrm>
                    <a:off x="5504147"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i="1" dirty="0" smtClean="0">
                              <a:latin typeface="Cambria Math" panose="02040503050406030204" pitchFamily="18" charset="0"/>
                            </a:rPr>
                            <m:t>1</m:t>
                          </m:r>
                        </m:oMath>
                      </m:oMathPara>
                    </a14:m>
                    <a:endParaRPr lang="en-US" sz="1600" i="1" dirty="0"/>
                  </a:p>
                </p:txBody>
              </p:sp>
            </mc:Choice>
            <mc:Fallback xmlns="">
              <p:sp>
                <p:nvSpPr>
                  <p:cNvPr id="33" name="TextBox 32">
                    <a:extLst>
                      <a:ext uri="{FF2B5EF4-FFF2-40B4-BE49-F238E27FC236}">
                        <a16:creationId xmlns:a16="http://schemas.microsoft.com/office/drawing/2014/main" id="{DA763E94-23F6-4F97-A82F-B7073DD0480E}"/>
                      </a:ext>
                    </a:extLst>
                  </p:cNvPr>
                  <p:cNvSpPr txBox="1">
                    <a:spLocks noRot="1" noChangeAspect="1" noMove="1" noResize="1" noEditPoints="1" noAdjustHandles="1" noChangeArrowheads="1" noChangeShapeType="1" noTextEdit="1"/>
                  </p:cNvSpPr>
                  <p:nvPr/>
                </p:nvSpPr>
                <p:spPr>
                  <a:xfrm>
                    <a:off x="5504147" y="6304759"/>
                    <a:ext cx="426719" cy="338554"/>
                  </a:xfrm>
                  <a:prstGeom prst="rect">
                    <a:avLst/>
                  </a:prstGeom>
                  <a:blipFill>
                    <a:blip r:embed="rId5"/>
                    <a:stretch>
                      <a:fillRect r="-46154" b="-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7A9F8470-F190-4309-AD33-B7A3182CB74F}"/>
                      </a:ext>
                    </a:extLst>
                  </p:cNvPr>
                  <p:cNvSpPr txBox="1"/>
                  <p:nvPr/>
                </p:nvSpPr>
                <p:spPr>
                  <a:xfrm>
                    <a:off x="6555068"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b="0" i="1" dirty="0" smtClean="0">
                              <a:latin typeface="Cambria Math" panose="02040503050406030204" pitchFamily="18" charset="0"/>
                            </a:rPr>
                            <m:t>2</m:t>
                          </m:r>
                        </m:oMath>
                      </m:oMathPara>
                    </a14:m>
                    <a:endParaRPr lang="en-US" sz="1600" i="1" dirty="0"/>
                  </a:p>
                </p:txBody>
              </p:sp>
            </mc:Choice>
            <mc:Fallback xmlns="">
              <p:sp>
                <p:nvSpPr>
                  <p:cNvPr id="34" name="TextBox 33">
                    <a:extLst>
                      <a:ext uri="{FF2B5EF4-FFF2-40B4-BE49-F238E27FC236}">
                        <a16:creationId xmlns:a16="http://schemas.microsoft.com/office/drawing/2014/main" id="{7A9F8470-F190-4309-AD33-B7A3182CB74F}"/>
                      </a:ext>
                    </a:extLst>
                  </p:cNvPr>
                  <p:cNvSpPr txBox="1">
                    <a:spLocks noRot="1" noChangeAspect="1" noMove="1" noResize="1" noEditPoints="1" noAdjustHandles="1" noChangeArrowheads="1" noChangeShapeType="1" noTextEdit="1"/>
                  </p:cNvSpPr>
                  <p:nvPr/>
                </p:nvSpPr>
                <p:spPr>
                  <a:xfrm>
                    <a:off x="6555068" y="6304759"/>
                    <a:ext cx="426719" cy="338554"/>
                  </a:xfrm>
                  <a:prstGeom prst="rect">
                    <a:avLst/>
                  </a:prstGeom>
                  <a:blipFill>
                    <a:blip r:embed="rId6"/>
                    <a:stretch>
                      <a:fillRect r="-46154" b="-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C0831D3-644C-43E7-A02B-2987C7A2864B}"/>
                      </a:ext>
                    </a:extLst>
                  </p:cNvPr>
                  <p:cNvSpPr txBox="1"/>
                  <p:nvPr/>
                </p:nvSpPr>
                <p:spPr>
                  <a:xfrm>
                    <a:off x="7161167"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b="0" i="1" dirty="0" smtClean="0">
                              <a:latin typeface="Cambria Math" panose="02040503050406030204" pitchFamily="18" charset="0"/>
                            </a:rPr>
                            <m:t>3</m:t>
                          </m:r>
                        </m:oMath>
                      </m:oMathPara>
                    </a14:m>
                    <a:endParaRPr lang="en-US" sz="1600" i="1" dirty="0"/>
                  </a:p>
                </p:txBody>
              </p:sp>
            </mc:Choice>
            <mc:Fallback xmlns="">
              <p:sp>
                <p:nvSpPr>
                  <p:cNvPr id="35" name="TextBox 34">
                    <a:extLst>
                      <a:ext uri="{FF2B5EF4-FFF2-40B4-BE49-F238E27FC236}">
                        <a16:creationId xmlns:a16="http://schemas.microsoft.com/office/drawing/2014/main" id="{DC0831D3-644C-43E7-A02B-2987C7A2864B}"/>
                      </a:ext>
                    </a:extLst>
                  </p:cNvPr>
                  <p:cNvSpPr txBox="1">
                    <a:spLocks noRot="1" noChangeAspect="1" noMove="1" noResize="1" noEditPoints="1" noAdjustHandles="1" noChangeArrowheads="1" noChangeShapeType="1" noTextEdit="1"/>
                  </p:cNvSpPr>
                  <p:nvPr/>
                </p:nvSpPr>
                <p:spPr>
                  <a:xfrm>
                    <a:off x="7161167" y="6304759"/>
                    <a:ext cx="426719" cy="338554"/>
                  </a:xfrm>
                  <a:prstGeom prst="rect">
                    <a:avLst/>
                  </a:prstGeom>
                  <a:blipFill>
                    <a:blip r:embed="rId7"/>
                    <a:stretch>
                      <a:fillRect r="-48718" b="-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0664E236-F414-4CBD-9616-5F1A306649DA}"/>
                      </a:ext>
                    </a:extLst>
                  </p:cNvPr>
                  <p:cNvSpPr txBox="1"/>
                  <p:nvPr/>
                </p:nvSpPr>
                <p:spPr>
                  <a:xfrm>
                    <a:off x="8066954"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b="0" i="1" dirty="0" smtClean="0">
                              <a:latin typeface="Cambria Math" panose="02040503050406030204" pitchFamily="18" charset="0"/>
                            </a:rPr>
                            <m:t>4</m:t>
                          </m:r>
                        </m:oMath>
                      </m:oMathPara>
                    </a14:m>
                    <a:endParaRPr lang="en-US" sz="1600" i="1" dirty="0"/>
                  </a:p>
                </p:txBody>
              </p:sp>
            </mc:Choice>
            <mc:Fallback xmlns="">
              <p:sp>
                <p:nvSpPr>
                  <p:cNvPr id="36" name="TextBox 35">
                    <a:extLst>
                      <a:ext uri="{FF2B5EF4-FFF2-40B4-BE49-F238E27FC236}">
                        <a16:creationId xmlns:a16="http://schemas.microsoft.com/office/drawing/2014/main" id="{0664E236-F414-4CBD-9616-5F1A306649DA}"/>
                      </a:ext>
                    </a:extLst>
                  </p:cNvPr>
                  <p:cNvSpPr txBox="1">
                    <a:spLocks noRot="1" noChangeAspect="1" noMove="1" noResize="1" noEditPoints="1" noAdjustHandles="1" noChangeArrowheads="1" noChangeShapeType="1" noTextEdit="1"/>
                  </p:cNvSpPr>
                  <p:nvPr/>
                </p:nvSpPr>
                <p:spPr>
                  <a:xfrm>
                    <a:off x="8066954" y="6304759"/>
                    <a:ext cx="426719" cy="338554"/>
                  </a:xfrm>
                  <a:prstGeom prst="rect">
                    <a:avLst/>
                  </a:prstGeom>
                  <a:blipFill>
                    <a:blip r:embed="rId8"/>
                    <a:stretch>
                      <a:fillRect r="-48718" b="-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89156A8-18FC-4D67-A25D-B52DA27E5BF2}"/>
                      </a:ext>
                    </a:extLst>
                  </p:cNvPr>
                  <p:cNvSpPr txBox="1"/>
                  <p:nvPr/>
                </p:nvSpPr>
                <p:spPr>
                  <a:xfrm>
                    <a:off x="8815001"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b="0" i="1" dirty="0" smtClean="0">
                              <a:latin typeface="Cambria Math" panose="02040503050406030204" pitchFamily="18" charset="0"/>
                            </a:rPr>
                            <m:t>5</m:t>
                          </m:r>
                        </m:oMath>
                      </m:oMathPara>
                    </a14:m>
                    <a:endParaRPr lang="en-US" sz="1600" i="1" dirty="0"/>
                  </a:p>
                </p:txBody>
              </p:sp>
            </mc:Choice>
            <mc:Fallback xmlns="">
              <p:sp>
                <p:nvSpPr>
                  <p:cNvPr id="37" name="TextBox 36">
                    <a:extLst>
                      <a:ext uri="{FF2B5EF4-FFF2-40B4-BE49-F238E27FC236}">
                        <a16:creationId xmlns:a16="http://schemas.microsoft.com/office/drawing/2014/main" id="{A89156A8-18FC-4D67-A25D-B52DA27E5BF2}"/>
                      </a:ext>
                    </a:extLst>
                  </p:cNvPr>
                  <p:cNvSpPr txBox="1">
                    <a:spLocks noRot="1" noChangeAspect="1" noMove="1" noResize="1" noEditPoints="1" noAdjustHandles="1" noChangeArrowheads="1" noChangeShapeType="1" noTextEdit="1"/>
                  </p:cNvSpPr>
                  <p:nvPr/>
                </p:nvSpPr>
                <p:spPr>
                  <a:xfrm>
                    <a:off x="8815001" y="6304759"/>
                    <a:ext cx="426719" cy="338554"/>
                  </a:xfrm>
                  <a:prstGeom prst="rect">
                    <a:avLst/>
                  </a:prstGeom>
                  <a:blipFill>
                    <a:blip r:embed="rId9"/>
                    <a:stretch>
                      <a:fillRect r="-48718" b="-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293F3E5-218D-4F62-976F-A34F5B81B6DC}"/>
                      </a:ext>
                    </a:extLst>
                  </p:cNvPr>
                  <p:cNvSpPr txBox="1"/>
                  <p:nvPr/>
                </p:nvSpPr>
                <p:spPr>
                  <a:xfrm>
                    <a:off x="9645357" y="6304759"/>
                    <a:ext cx="4267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𝑡</m:t>
                          </m:r>
                          <m:r>
                            <a:rPr lang="en-US" sz="1600" b="0" i="1" dirty="0" smtClean="0">
                              <a:latin typeface="Cambria Math" panose="02040503050406030204" pitchFamily="18" charset="0"/>
                            </a:rPr>
                            <m:t>6</m:t>
                          </m:r>
                        </m:oMath>
                      </m:oMathPara>
                    </a14:m>
                    <a:endParaRPr lang="en-US" sz="1600" i="1" dirty="0"/>
                  </a:p>
                </p:txBody>
              </p:sp>
            </mc:Choice>
            <mc:Fallback xmlns="">
              <p:sp>
                <p:nvSpPr>
                  <p:cNvPr id="38" name="TextBox 37">
                    <a:extLst>
                      <a:ext uri="{FF2B5EF4-FFF2-40B4-BE49-F238E27FC236}">
                        <a16:creationId xmlns:a16="http://schemas.microsoft.com/office/drawing/2014/main" id="{3293F3E5-218D-4F62-976F-A34F5B81B6DC}"/>
                      </a:ext>
                    </a:extLst>
                  </p:cNvPr>
                  <p:cNvSpPr txBox="1">
                    <a:spLocks noRot="1" noChangeAspect="1" noMove="1" noResize="1" noEditPoints="1" noAdjustHandles="1" noChangeArrowheads="1" noChangeShapeType="1" noTextEdit="1"/>
                  </p:cNvSpPr>
                  <p:nvPr/>
                </p:nvSpPr>
                <p:spPr>
                  <a:xfrm>
                    <a:off x="9645357" y="6304759"/>
                    <a:ext cx="426719" cy="338554"/>
                  </a:xfrm>
                  <a:prstGeom prst="rect">
                    <a:avLst/>
                  </a:prstGeom>
                  <a:blipFill>
                    <a:blip r:embed="rId10"/>
                    <a:stretch>
                      <a:fillRect r="-46154" b="-61290"/>
                    </a:stretch>
                  </a:blipFill>
                </p:spPr>
                <p:txBody>
                  <a:bodyPr/>
                  <a:lstStyle/>
                  <a:p>
                    <a:r>
                      <a:rPr lang="en-US">
                        <a:noFill/>
                      </a:rPr>
                      <a:t> </a:t>
                    </a:r>
                  </a:p>
                </p:txBody>
              </p:sp>
            </mc:Fallback>
          </mc:AlternateContent>
        </p:grpSp>
      </p:grpSp>
      <p:pic>
        <p:nvPicPr>
          <p:cNvPr id="4102" name="Picture 6" descr="Image result for neural networks">
            <a:extLst>
              <a:ext uri="{FF2B5EF4-FFF2-40B4-BE49-F238E27FC236}">
                <a16:creationId xmlns:a16="http://schemas.microsoft.com/office/drawing/2014/main" id="{BB98C959-EF1A-4517-8C30-FE8A7C3C000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26156" y="2428050"/>
            <a:ext cx="1116667" cy="88044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msb.embopress.org/content/msb/9/1/666/F2.large.jpg?width=800&amp;height=600&amp;carousel=1">
            <a:extLst>
              <a:ext uri="{FF2B5EF4-FFF2-40B4-BE49-F238E27FC236}">
                <a16:creationId xmlns:a16="http://schemas.microsoft.com/office/drawing/2014/main" id="{B2414346-0807-49B7-AFA9-238676B649A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2816608" y="2409901"/>
            <a:ext cx="2002750" cy="85308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ACCCE2C-38FD-4415-9998-0BE446D52D93}"/>
              </a:ext>
            </a:extLst>
          </p:cNvPr>
          <p:cNvSpPr>
            <a:spLocks noGrp="1"/>
          </p:cNvSpPr>
          <p:nvPr>
            <p:ph type="sldNum" sz="quarter" idx="12"/>
          </p:nvPr>
        </p:nvSpPr>
        <p:spPr/>
        <p:txBody>
          <a:bodyPr/>
          <a:lstStyle/>
          <a:p>
            <a:fld id="{8897D297-2330-469C-AF8C-AF5E5F1258A3}" type="slidenum">
              <a:rPr lang="en-US" smtClean="0"/>
              <a:t>4</a:t>
            </a:fld>
            <a:endParaRPr lang="en-US"/>
          </a:p>
        </p:txBody>
      </p:sp>
      <p:sp>
        <p:nvSpPr>
          <p:cNvPr id="5" name="Arrow: Right 4">
            <a:extLst>
              <a:ext uri="{FF2B5EF4-FFF2-40B4-BE49-F238E27FC236}">
                <a16:creationId xmlns:a16="http://schemas.microsoft.com/office/drawing/2014/main" id="{B1264DB1-5D00-4321-ACAA-48E0419BC07C}"/>
              </a:ext>
            </a:extLst>
          </p:cNvPr>
          <p:cNvSpPr/>
          <p:nvPr/>
        </p:nvSpPr>
        <p:spPr>
          <a:xfrm>
            <a:off x="6310624" y="4748407"/>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9" name="Arrow: Right 38">
            <a:extLst>
              <a:ext uri="{FF2B5EF4-FFF2-40B4-BE49-F238E27FC236}">
                <a16:creationId xmlns:a16="http://schemas.microsoft.com/office/drawing/2014/main" id="{B1F9BE88-793D-460C-9F90-D1C43D27E441}"/>
              </a:ext>
            </a:extLst>
          </p:cNvPr>
          <p:cNvSpPr/>
          <p:nvPr/>
        </p:nvSpPr>
        <p:spPr>
          <a:xfrm>
            <a:off x="6310624" y="5336476"/>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0" name="Arrow: Right 39">
            <a:extLst>
              <a:ext uri="{FF2B5EF4-FFF2-40B4-BE49-F238E27FC236}">
                <a16:creationId xmlns:a16="http://schemas.microsoft.com/office/drawing/2014/main" id="{A427869E-16DB-469D-92F6-60BC142CF419}"/>
              </a:ext>
            </a:extLst>
          </p:cNvPr>
          <p:cNvSpPr/>
          <p:nvPr/>
        </p:nvSpPr>
        <p:spPr>
          <a:xfrm>
            <a:off x="6300277" y="5931875"/>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3" name="Content Placeholder 2">
            <a:extLst>
              <a:ext uri="{FF2B5EF4-FFF2-40B4-BE49-F238E27FC236}">
                <a16:creationId xmlns:a16="http://schemas.microsoft.com/office/drawing/2014/main" id="{50048D19-47E1-4EA3-AE4B-23C61E450616}"/>
              </a:ext>
            </a:extLst>
          </p:cNvPr>
          <p:cNvSpPr txBox="1">
            <a:spLocks/>
          </p:cNvSpPr>
          <p:nvPr/>
        </p:nvSpPr>
        <p:spPr>
          <a:xfrm>
            <a:off x="6719824" y="4708095"/>
            <a:ext cx="5510797" cy="164825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t>A higher-order interaction layer</a:t>
            </a:r>
          </a:p>
          <a:p>
            <a:pPr marL="457200" lvl="1" indent="0">
              <a:buNone/>
            </a:pPr>
            <a:endParaRPr lang="en-US" b="1" dirty="0">
              <a:sym typeface="Wingdings" panose="05000000000000000000" pitchFamily="2" charset="2"/>
            </a:endParaRPr>
          </a:p>
          <a:p>
            <a:pPr marL="457200" lvl="1" indent="0">
              <a:buNone/>
            </a:pPr>
            <a:r>
              <a:rPr lang="en-US" b="1" dirty="0">
                <a:sym typeface="Wingdings" panose="05000000000000000000" pitchFamily="2" charset="2"/>
              </a:rPr>
              <a:t>An </a:t>
            </a:r>
            <a:r>
              <a:rPr lang="en-US" b="1" dirty="0"/>
              <a:t>attention mechanism</a:t>
            </a:r>
          </a:p>
          <a:p>
            <a:pPr marL="457200" lvl="1" indent="0">
              <a:buNone/>
            </a:pPr>
            <a:endParaRPr lang="en-US" dirty="0"/>
          </a:p>
          <a:p>
            <a:pPr marL="457200" lvl="1" indent="0">
              <a:buFont typeface="Arial" panose="020B0604020202020204" pitchFamily="34" charset="0"/>
              <a:buNone/>
            </a:pPr>
            <a:r>
              <a:rPr lang="en-US" b="1" dirty="0">
                <a:sym typeface="Wingdings" panose="05000000000000000000" pitchFamily="2" charset="2"/>
              </a:rPr>
              <a:t>Time aware gates</a:t>
            </a:r>
            <a:endParaRPr lang="en-US" b="1" dirty="0"/>
          </a:p>
          <a:p>
            <a:endParaRPr lang="en-US" dirty="0"/>
          </a:p>
          <a:p>
            <a:endParaRPr lang="en-US" dirty="0"/>
          </a:p>
          <a:p>
            <a:endParaRPr lang="en-US" dirty="0"/>
          </a:p>
        </p:txBody>
      </p:sp>
    </p:spTree>
    <p:extLst>
      <p:ext uri="{BB962C8B-B14F-4D97-AF65-F5344CB8AC3E}">
        <p14:creationId xmlns:p14="http://schemas.microsoft.com/office/powerpoint/2010/main" val="180333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0DDB-B4F2-43F7-861B-30B9602DA768}"/>
              </a:ext>
            </a:extLst>
          </p:cNvPr>
          <p:cNvSpPr>
            <a:spLocks noGrp="1"/>
          </p:cNvSpPr>
          <p:nvPr>
            <p:ph type="title"/>
          </p:nvPr>
        </p:nvSpPr>
        <p:spPr>
          <a:xfrm>
            <a:off x="838200" y="2766218"/>
            <a:ext cx="10515600" cy="1325563"/>
          </a:xfrm>
        </p:spPr>
        <p:txBody>
          <a:bodyPr/>
          <a:lstStyle/>
          <a:p>
            <a:pPr algn="ctr"/>
            <a:r>
              <a:rPr lang="en-US" b="1" dirty="0"/>
              <a:t>Architecture </a:t>
            </a:r>
          </a:p>
        </p:txBody>
      </p:sp>
      <p:sp>
        <p:nvSpPr>
          <p:cNvPr id="4" name="Slide Number Placeholder 3">
            <a:extLst>
              <a:ext uri="{FF2B5EF4-FFF2-40B4-BE49-F238E27FC236}">
                <a16:creationId xmlns:a16="http://schemas.microsoft.com/office/drawing/2014/main" id="{F59969AB-4919-4A13-9DCD-4BA6461E480B}"/>
              </a:ext>
            </a:extLst>
          </p:cNvPr>
          <p:cNvSpPr>
            <a:spLocks noGrp="1"/>
          </p:cNvSpPr>
          <p:nvPr>
            <p:ph type="sldNum" sz="quarter" idx="12"/>
          </p:nvPr>
        </p:nvSpPr>
        <p:spPr/>
        <p:txBody>
          <a:bodyPr/>
          <a:lstStyle/>
          <a:p>
            <a:fld id="{8897D297-2330-469C-AF8C-AF5E5F1258A3}" type="slidenum">
              <a:rPr lang="en-US" smtClean="0"/>
              <a:t>5</a:t>
            </a:fld>
            <a:endParaRPr lang="en-US"/>
          </a:p>
        </p:txBody>
      </p:sp>
    </p:spTree>
    <p:extLst>
      <p:ext uri="{BB962C8B-B14F-4D97-AF65-F5344CB8AC3E}">
        <p14:creationId xmlns:p14="http://schemas.microsoft.com/office/powerpoint/2010/main" val="30406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13EDD-7D92-4FF3-AAFA-94805B2240F8}"/>
              </a:ext>
            </a:extLst>
          </p:cNvPr>
          <p:cNvSpPr>
            <a:spLocks noGrp="1"/>
          </p:cNvSpPr>
          <p:nvPr>
            <p:ph type="title"/>
          </p:nvPr>
        </p:nvSpPr>
        <p:spPr>
          <a:xfrm>
            <a:off x="838200" y="365125"/>
            <a:ext cx="10515600" cy="1325563"/>
          </a:xfrm>
        </p:spPr>
        <p:txBody>
          <a:bodyPr/>
          <a:lstStyle/>
          <a:p>
            <a:r>
              <a:rPr lang="en-US" b="1" dirty="0"/>
              <a:t>Process</a:t>
            </a:r>
          </a:p>
        </p:txBody>
      </p:sp>
      <p:sp>
        <p:nvSpPr>
          <p:cNvPr id="81" name="Text Box 1555">
            <a:extLst>
              <a:ext uri="{FF2B5EF4-FFF2-40B4-BE49-F238E27FC236}">
                <a16:creationId xmlns:a16="http://schemas.microsoft.com/office/drawing/2014/main" id="{276AADD2-79B2-448D-BC6A-2F3399683433}"/>
              </a:ext>
            </a:extLst>
          </p:cNvPr>
          <p:cNvSpPr txBox="1"/>
          <p:nvPr/>
        </p:nvSpPr>
        <p:spPr>
          <a:xfrm>
            <a:off x="609599" y="2385602"/>
            <a:ext cx="4203203" cy="54237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Interactions on target network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76" name="Straight Connector 75">
            <a:extLst>
              <a:ext uri="{FF2B5EF4-FFF2-40B4-BE49-F238E27FC236}">
                <a16:creationId xmlns:a16="http://schemas.microsoft.com/office/drawing/2014/main" id="{AD35CE2A-29BE-4FE0-9BAD-CC8E6BD257F7}"/>
              </a:ext>
            </a:extLst>
          </p:cNvPr>
          <p:cNvCxnSpPr>
            <a:cxnSpLocks/>
          </p:cNvCxnSpPr>
          <p:nvPr/>
        </p:nvCxnSpPr>
        <p:spPr>
          <a:xfrm>
            <a:off x="8366243" y="2135545"/>
            <a:ext cx="0" cy="2553156"/>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0F0855C7-0222-4061-BE56-496D68E5FE3E}"/>
              </a:ext>
            </a:extLst>
          </p:cNvPr>
          <p:cNvCxnSpPr>
            <a:cxnSpLocks/>
          </p:cNvCxnSpPr>
          <p:nvPr/>
        </p:nvCxnSpPr>
        <p:spPr>
          <a:xfrm>
            <a:off x="10767460" y="2139223"/>
            <a:ext cx="0" cy="2570295"/>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F65936F2-1945-4287-8B32-666CA1C85B48}"/>
              </a:ext>
            </a:extLst>
          </p:cNvPr>
          <p:cNvCxnSpPr>
            <a:cxnSpLocks/>
          </p:cNvCxnSpPr>
          <p:nvPr/>
        </p:nvCxnSpPr>
        <p:spPr>
          <a:xfrm>
            <a:off x="5770683" y="2143504"/>
            <a:ext cx="0" cy="2566014"/>
          </a:xfrm>
          <a:prstGeom prst="line">
            <a:avLst/>
          </a:prstGeom>
          <a:ln w="12700">
            <a:prstDash val="dash"/>
          </a:ln>
        </p:spPr>
        <p:style>
          <a:lnRef idx="1">
            <a:schemeClr val="dk1"/>
          </a:lnRef>
          <a:fillRef idx="0">
            <a:schemeClr val="dk1"/>
          </a:fillRef>
          <a:effectRef idx="0">
            <a:schemeClr val="dk1"/>
          </a:effectRef>
          <a:fontRef idx="minor">
            <a:schemeClr val="tx1"/>
          </a:fontRef>
        </p:style>
      </p:cxnSp>
      <p:grpSp>
        <p:nvGrpSpPr>
          <p:cNvPr id="58" name="Group 57">
            <a:extLst>
              <a:ext uri="{FF2B5EF4-FFF2-40B4-BE49-F238E27FC236}">
                <a16:creationId xmlns:a16="http://schemas.microsoft.com/office/drawing/2014/main" id="{0097CAC6-A349-480D-B9AD-28BC3B859EC5}"/>
              </a:ext>
            </a:extLst>
          </p:cNvPr>
          <p:cNvGrpSpPr/>
          <p:nvPr/>
        </p:nvGrpSpPr>
        <p:grpSpPr>
          <a:xfrm>
            <a:off x="5375640" y="1734029"/>
            <a:ext cx="6013873" cy="776540"/>
            <a:chOff x="12424610" y="12725515"/>
            <a:chExt cx="3347340" cy="432224"/>
          </a:xfrm>
        </p:grpSpPr>
        <p:grpSp>
          <p:nvGrpSpPr>
            <p:cNvPr id="59" name="Group 58">
              <a:extLst>
                <a:ext uri="{FF2B5EF4-FFF2-40B4-BE49-F238E27FC236}">
                  <a16:creationId xmlns:a16="http://schemas.microsoft.com/office/drawing/2014/main" id="{EB4F0088-3F05-4973-9CB4-1DA17A8EA606}"/>
                </a:ext>
              </a:extLst>
            </p:cNvPr>
            <p:cNvGrpSpPr/>
            <p:nvPr/>
          </p:nvGrpSpPr>
          <p:grpSpPr>
            <a:xfrm>
              <a:off x="12424610" y="12725515"/>
              <a:ext cx="3347340" cy="379933"/>
              <a:chOff x="12449691" y="13086076"/>
              <a:chExt cx="3347340" cy="379933"/>
            </a:xfrm>
          </p:grpSpPr>
          <mc:AlternateContent xmlns:mc="http://schemas.openxmlformats.org/markup-compatibility/2006" xmlns:a14="http://schemas.microsoft.com/office/drawing/2010/main">
            <mc:Choice Requires="a14">
              <p:sp>
                <p:nvSpPr>
                  <p:cNvPr id="71" name="Text Box 1554">
                    <a:extLst>
                      <a:ext uri="{FF2B5EF4-FFF2-40B4-BE49-F238E27FC236}">
                        <a16:creationId xmlns:a16="http://schemas.microsoft.com/office/drawing/2014/main" id="{660235AE-F257-49DC-829F-3EFA93FF92F0}"/>
                      </a:ext>
                    </a:extLst>
                  </p:cNvPr>
                  <p:cNvSpPr txBox="1"/>
                  <p:nvPr/>
                </p:nvSpPr>
                <p:spPr>
                  <a:xfrm>
                    <a:off x="12449691" y="13086076"/>
                    <a:ext cx="426473" cy="3719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𝑡</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1" name="Text Box 1554">
                    <a:extLst>
                      <a:ext uri="{FF2B5EF4-FFF2-40B4-BE49-F238E27FC236}">
                        <a16:creationId xmlns:a16="http://schemas.microsoft.com/office/drawing/2014/main" id="{660235AE-F257-49DC-829F-3EFA93FF92F0}"/>
                      </a:ext>
                    </a:extLst>
                  </p:cNvPr>
                  <p:cNvSpPr txBox="1">
                    <a:spLocks noRot="1" noChangeAspect="1" noMove="1" noResize="1" noEditPoints="1" noAdjustHandles="1" noChangeArrowheads="1" noChangeShapeType="1" noTextEdit="1"/>
                  </p:cNvSpPr>
                  <p:nvPr/>
                </p:nvSpPr>
                <p:spPr>
                  <a:xfrm>
                    <a:off x="12449691" y="13086076"/>
                    <a:ext cx="426473" cy="371906"/>
                  </a:xfrm>
                  <a:prstGeom prst="rect">
                    <a:avLst/>
                  </a:prstGeom>
                  <a:blipFill>
                    <a:blip r:embed="rId5"/>
                    <a:stretch>
                      <a:fillRect/>
                    </a:stretch>
                  </a:blipFill>
                  <a:ln w="63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 Box 1554">
                    <a:extLst>
                      <a:ext uri="{FF2B5EF4-FFF2-40B4-BE49-F238E27FC236}">
                        <a16:creationId xmlns:a16="http://schemas.microsoft.com/office/drawing/2014/main" id="{1942FB45-ECE4-4A17-B771-9ED70E4D1000}"/>
                      </a:ext>
                    </a:extLst>
                  </p:cNvPr>
                  <p:cNvSpPr txBox="1"/>
                  <p:nvPr/>
                </p:nvSpPr>
                <p:spPr>
                  <a:xfrm>
                    <a:off x="13774667" y="13094103"/>
                    <a:ext cx="686839" cy="3719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𝑡</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2" name="Text Box 1554">
                    <a:extLst>
                      <a:ext uri="{FF2B5EF4-FFF2-40B4-BE49-F238E27FC236}">
                        <a16:creationId xmlns:a16="http://schemas.microsoft.com/office/drawing/2014/main" id="{1942FB45-ECE4-4A17-B771-9ED70E4D1000}"/>
                      </a:ext>
                    </a:extLst>
                  </p:cNvPr>
                  <p:cNvSpPr txBox="1">
                    <a:spLocks noRot="1" noChangeAspect="1" noMove="1" noResize="1" noEditPoints="1" noAdjustHandles="1" noChangeArrowheads="1" noChangeShapeType="1" noTextEdit="1"/>
                  </p:cNvSpPr>
                  <p:nvPr/>
                </p:nvSpPr>
                <p:spPr>
                  <a:xfrm>
                    <a:off x="13774667" y="13094103"/>
                    <a:ext cx="686839" cy="371906"/>
                  </a:xfrm>
                  <a:prstGeom prst="rect">
                    <a:avLst/>
                  </a:prstGeom>
                  <a:blipFill>
                    <a:blip r:embed="rId6"/>
                    <a:stretch>
                      <a:fillRect/>
                    </a:stretch>
                  </a:blipFill>
                  <a:ln w="63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 Box 1554">
                    <a:extLst>
                      <a:ext uri="{FF2B5EF4-FFF2-40B4-BE49-F238E27FC236}">
                        <a16:creationId xmlns:a16="http://schemas.microsoft.com/office/drawing/2014/main" id="{BD4E6997-AFF0-4D69-9991-7F583F4A61B9}"/>
                      </a:ext>
                    </a:extLst>
                  </p:cNvPr>
                  <p:cNvSpPr txBox="1"/>
                  <p:nvPr/>
                </p:nvSpPr>
                <p:spPr>
                  <a:xfrm>
                    <a:off x="15110192" y="13086076"/>
                    <a:ext cx="686839" cy="3719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𝑡</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3" name="Text Box 1554">
                    <a:extLst>
                      <a:ext uri="{FF2B5EF4-FFF2-40B4-BE49-F238E27FC236}">
                        <a16:creationId xmlns:a16="http://schemas.microsoft.com/office/drawing/2014/main" id="{BD4E6997-AFF0-4D69-9991-7F583F4A61B9}"/>
                      </a:ext>
                    </a:extLst>
                  </p:cNvPr>
                  <p:cNvSpPr txBox="1">
                    <a:spLocks noRot="1" noChangeAspect="1" noMove="1" noResize="1" noEditPoints="1" noAdjustHandles="1" noChangeArrowheads="1" noChangeShapeType="1" noTextEdit="1"/>
                  </p:cNvSpPr>
                  <p:nvPr/>
                </p:nvSpPr>
                <p:spPr>
                  <a:xfrm>
                    <a:off x="15110192" y="13086076"/>
                    <a:ext cx="686839" cy="371906"/>
                  </a:xfrm>
                  <a:prstGeom prst="rect">
                    <a:avLst/>
                  </a:prstGeom>
                  <a:blipFill>
                    <a:blip r:embed="rId7"/>
                    <a:stretch>
                      <a:fillRect/>
                    </a:stretch>
                  </a:blipFill>
                  <a:ln w="6350">
                    <a:noFill/>
                  </a:ln>
                </p:spPr>
                <p:txBody>
                  <a:bodyPr/>
                  <a:lstStyle/>
                  <a:p>
                    <a:r>
                      <a:rPr lang="en-US">
                        <a:noFill/>
                      </a:rPr>
                      <a:t> </a:t>
                    </a:r>
                  </a:p>
                </p:txBody>
              </p:sp>
            </mc:Fallback>
          </mc:AlternateContent>
        </p:grpSp>
        <p:grpSp>
          <p:nvGrpSpPr>
            <p:cNvPr id="61" name="Group 60">
              <a:extLst>
                <a:ext uri="{FF2B5EF4-FFF2-40B4-BE49-F238E27FC236}">
                  <a16:creationId xmlns:a16="http://schemas.microsoft.com/office/drawing/2014/main" id="{C0B5CB17-B10D-4839-9CA7-8F680919F8F2}"/>
                </a:ext>
              </a:extLst>
            </p:cNvPr>
            <p:cNvGrpSpPr/>
            <p:nvPr/>
          </p:nvGrpSpPr>
          <p:grpSpPr>
            <a:xfrm>
              <a:off x="12518980" y="12996744"/>
              <a:ext cx="3219482" cy="160995"/>
              <a:chOff x="5281006" y="3316755"/>
              <a:chExt cx="2611869" cy="158039"/>
            </a:xfrm>
          </p:grpSpPr>
          <p:cxnSp>
            <p:nvCxnSpPr>
              <p:cNvPr id="67" name="Straight Connector 66">
                <a:extLst>
                  <a:ext uri="{FF2B5EF4-FFF2-40B4-BE49-F238E27FC236}">
                    <a16:creationId xmlns:a16="http://schemas.microsoft.com/office/drawing/2014/main" id="{E211D2D0-716D-447A-B615-82AB60A98331}"/>
                  </a:ext>
                </a:extLst>
              </p:cNvPr>
              <p:cNvCxnSpPr/>
              <p:nvPr/>
            </p:nvCxnSpPr>
            <p:spPr>
              <a:xfrm flipV="1">
                <a:off x="7639330" y="3316755"/>
                <a:ext cx="0" cy="158039"/>
              </a:xfrm>
              <a:prstGeom prst="line">
                <a:avLst/>
              </a:prstGeom>
              <a:ln w="12700"/>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640412FE-3D4D-46FF-8B03-DF099BC48658}"/>
                  </a:ext>
                </a:extLst>
              </p:cNvPr>
              <p:cNvCxnSpPr/>
              <p:nvPr/>
            </p:nvCxnSpPr>
            <p:spPr>
              <a:xfrm flipV="1">
                <a:off x="5382601" y="3316755"/>
                <a:ext cx="0" cy="158039"/>
              </a:xfrm>
              <a:prstGeom prst="line">
                <a:avLst/>
              </a:prstGeom>
              <a:ln w="12700"/>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65180F27-2770-47C0-86A2-001BA419AC46}"/>
                  </a:ext>
                </a:extLst>
              </p:cNvPr>
              <p:cNvCxnSpPr>
                <a:cxnSpLocks/>
              </p:cNvCxnSpPr>
              <p:nvPr/>
            </p:nvCxnSpPr>
            <p:spPr>
              <a:xfrm>
                <a:off x="5281006" y="3401650"/>
                <a:ext cx="2611869" cy="0"/>
              </a:xfrm>
              <a:prstGeom prst="straightConnector1">
                <a:avLst/>
              </a:prstGeom>
              <a:ln w="12700">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2EFA2D9A-E864-4C0E-9CE2-BFE2D1D70B84}"/>
                  </a:ext>
                </a:extLst>
              </p:cNvPr>
              <p:cNvCxnSpPr/>
              <p:nvPr/>
            </p:nvCxnSpPr>
            <p:spPr>
              <a:xfrm flipV="1">
                <a:off x="6555017" y="3316755"/>
                <a:ext cx="0" cy="158039"/>
              </a:xfrm>
              <a:prstGeom prst="line">
                <a:avLst/>
              </a:prstGeom>
              <a:ln w="12700"/>
            </p:spPr>
            <p:style>
              <a:lnRef idx="1">
                <a:schemeClr val="dk1"/>
              </a:lnRef>
              <a:fillRef idx="0">
                <a:schemeClr val="dk1"/>
              </a:fillRef>
              <a:effectRef idx="0">
                <a:schemeClr val="dk1"/>
              </a:effectRef>
              <a:fontRef idx="minor">
                <a:schemeClr val="tx1"/>
              </a:fontRef>
            </p:style>
          </p:cxnSp>
        </p:grpSp>
      </p:grpSp>
      <p:sp>
        <p:nvSpPr>
          <p:cNvPr id="54" name="Multiplication Sign 53">
            <a:extLst>
              <a:ext uri="{FF2B5EF4-FFF2-40B4-BE49-F238E27FC236}">
                <a16:creationId xmlns:a16="http://schemas.microsoft.com/office/drawing/2014/main" id="{480A38F7-AC71-4590-BF8C-8C727CDE280D}"/>
              </a:ext>
            </a:extLst>
          </p:cNvPr>
          <p:cNvSpPr/>
          <p:nvPr/>
        </p:nvSpPr>
        <p:spPr>
          <a:xfrm>
            <a:off x="5545185" y="2471698"/>
            <a:ext cx="422217" cy="418291"/>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dirty="0"/>
          </a:p>
        </p:txBody>
      </p:sp>
      <p:sp>
        <p:nvSpPr>
          <p:cNvPr id="55" name="Multiplication Sign 54">
            <a:extLst>
              <a:ext uri="{FF2B5EF4-FFF2-40B4-BE49-F238E27FC236}">
                <a16:creationId xmlns:a16="http://schemas.microsoft.com/office/drawing/2014/main" id="{481D8A4F-836D-4007-A075-C6A536A0DE96}"/>
              </a:ext>
            </a:extLst>
          </p:cNvPr>
          <p:cNvSpPr/>
          <p:nvPr/>
        </p:nvSpPr>
        <p:spPr>
          <a:xfrm>
            <a:off x="8159709" y="2463928"/>
            <a:ext cx="422218" cy="418290"/>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dirty="0"/>
          </a:p>
        </p:txBody>
      </p:sp>
      <p:grpSp>
        <p:nvGrpSpPr>
          <p:cNvPr id="8" name="Group 7">
            <a:extLst>
              <a:ext uri="{FF2B5EF4-FFF2-40B4-BE49-F238E27FC236}">
                <a16:creationId xmlns:a16="http://schemas.microsoft.com/office/drawing/2014/main" id="{D9810A4A-D953-4783-B906-3E2AA1749548}"/>
              </a:ext>
            </a:extLst>
          </p:cNvPr>
          <p:cNvGrpSpPr/>
          <p:nvPr/>
        </p:nvGrpSpPr>
        <p:grpSpPr>
          <a:xfrm>
            <a:off x="608598" y="3216504"/>
            <a:ext cx="7426874" cy="1606176"/>
            <a:chOff x="608598" y="3216504"/>
            <a:chExt cx="7426874" cy="1606176"/>
          </a:xfrm>
        </p:grpSpPr>
        <p:grpSp>
          <p:nvGrpSpPr>
            <p:cNvPr id="6" name="Group 5">
              <a:extLst>
                <a:ext uri="{FF2B5EF4-FFF2-40B4-BE49-F238E27FC236}">
                  <a16:creationId xmlns:a16="http://schemas.microsoft.com/office/drawing/2014/main" id="{B29D0746-0C71-4048-AAC4-F2CD9270F263}"/>
                </a:ext>
              </a:extLst>
            </p:cNvPr>
            <p:cNvGrpSpPr/>
            <p:nvPr/>
          </p:nvGrpSpPr>
          <p:grpSpPr>
            <a:xfrm>
              <a:off x="630052" y="3216504"/>
              <a:ext cx="6725953" cy="855430"/>
              <a:chOff x="630052" y="3216504"/>
              <a:chExt cx="6725953" cy="855430"/>
            </a:xfrm>
          </p:grpSpPr>
          <p:grpSp>
            <p:nvGrpSpPr>
              <p:cNvPr id="5" name="Group 4">
                <a:extLst>
                  <a:ext uri="{FF2B5EF4-FFF2-40B4-BE49-F238E27FC236}">
                    <a16:creationId xmlns:a16="http://schemas.microsoft.com/office/drawing/2014/main" id="{B2292968-168E-4811-99FE-B8AF8AE3AC58}"/>
                  </a:ext>
                </a:extLst>
              </p:cNvPr>
              <p:cNvGrpSpPr/>
              <p:nvPr/>
            </p:nvGrpSpPr>
            <p:grpSpPr>
              <a:xfrm>
                <a:off x="6078840" y="3268140"/>
                <a:ext cx="1277165" cy="423984"/>
                <a:chOff x="6078840" y="3268140"/>
                <a:chExt cx="1277165" cy="423984"/>
              </a:xfrm>
            </p:grpSpPr>
            <p:sp>
              <p:nvSpPr>
                <p:cNvPr id="43" name="Multiplication Sign 42">
                  <a:extLst>
                    <a:ext uri="{FF2B5EF4-FFF2-40B4-BE49-F238E27FC236}">
                      <a16:creationId xmlns:a16="http://schemas.microsoft.com/office/drawing/2014/main" id="{AD36E059-49C2-497F-A592-6825688BABDE}"/>
                    </a:ext>
                  </a:extLst>
                </p:cNvPr>
                <p:cNvSpPr/>
                <p:nvPr/>
              </p:nvSpPr>
              <p:spPr>
                <a:xfrm>
                  <a:off x="6078840"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44" name="Multiplication Sign 43">
                  <a:extLst>
                    <a:ext uri="{FF2B5EF4-FFF2-40B4-BE49-F238E27FC236}">
                      <a16:creationId xmlns:a16="http://schemas.microsoft.com/office/drawing/2014/main" id="{4B3F5DDD-1D28-458D-A4BB-DB16AFC09D40}"/>
                    </a:ext>
                  </a:extLst>
                </p:cNvPr>
                <p:cNvSpPr/>
                <p:nvPr/>
              </p:nvSpPr>
              <p:spPr>
                <a:xfrm>
                  <a:off x="6924788"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3" name="Group 2">
                <a:extLst>
                  <a:ext uri="{FF2B5EF4-FFF2-40B4-BE49-F238E27FC236}">
                    <a16:creationId xmlns:a16="http://schemas.microsoft.com/office/drawing/2014/main" id="{F19E7E1A-EB6B-42DA-8764-C53527D7E2B9}"/>
                  </a:ext>
                </a:extLst>
              </p:cNvPr>
              <p:cNvGrpSpPr/>
              <p:nvPr/>
            </p:nvGrpSpPr>
            <p:grpSpPr>
              <a:xfrm>
                <a:off x="630052" y="3216504"/>
                <a:ext cx="4774906" cy="855430"/>
                <a:chOff x="630052" y="3216504"/>
                <a:chExt cx="4774906" cy="855430"/>
              </a:xfrm>
            </p:grpSpPr>
            <mc:AlternateContent xmlns:mc="http://schemas.openxmlformats.org/markup-compatibility/2006" xmlns:a14="http://schemas.microsoft.com/office/drawing/2010/main">
              <mc:Choice Requires="a14">
                <p:sp>
                  <p:nvSpPr>
                    <p:cNvPr id="80" name="Text Box 1553">
                      <a:extLst>
                        <a:ext uri="{FF2B5EF4-FFF2-40B4-BE49-F238E27FC236}">
                          <a16:creationId xmlns:a16="http://schemas.microsoft.com/office/drawing/2014/main" id="{E9FBEF88-1D0E-4C6D-AF8A-9B78D615CBB4}"/>
                        </a:ext>
                      </a:extLst>
                    </p:cNvPr>
                    <p:cNvSpPr txBox="1"/>
                    <p:nvPr/>
                  </p:nvSpPr>
                  <p:spPr>
                    <a:xfrm>
                      <a:off x="630052" y="3260729"/>
                      <a:ext cx="4182750" cy="811205"/>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𝑎</m:t>
                              </m:r>
                            </m:sup>
                          </m:sSup>
                        </m:oMath>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0" name="Text Box 1553">
                      <a:extLst>
                        <a:ext uri="{FF2B5EF4-FFF2-40B4-BE49-F238E27FC236}">
                          <a16:creationId xmlns:a16="http://schemas.microsoft.com/office/drawing/2014/main" id="{E9FBEF88-1D0E-4C6D-AF8A-9B78D615CBB4}"/>
                        </a:ext>
                      </a:extLst>
                    </p:cNvPr>
                    <p:cNvSpPr txBox="1">
                      <a:spLocks noRot="1" noChangeAspect="1" noMove="1" noResize="1" noEditPoints="1" noAdjustHandles="1" noChangeArrowheads="1" noChangeShapeType="1" noTextEdit="1"/>
                    </p:cNvSpPr>
                    <p:nvPr/>
                  </p:nvSpPr>
                  <p:spPr>
                    <a:xfrm>
                      <a:off x="630052" y="3260729"/>
                      <a:ext cx="4182750" cy="811205"/>
                    </a:xfrm>
                    <a:prstGeom prst="rect">
                      <a:avLst/>
                    </a:prstGeom>
                    <a:blipFill>
                      <a:blip r:embed="rId8"/>
                      <a:stretch>
                        <a:fillRect t="-3759"/>
                      </a:stretch>
                    </a:blipFill>
                    <a:ln w="3175">
                      <a:noFill/>
                    </a:ln>
                  </p:spPr>
                  <p:txBody>
                    <a:bodyPr/>
                    <a:lstStyle/>
                    <a:p>
                      <a:r>
                        <a:rPr lang="en-US">
                          <a:noFill/>
                        </a:rPr>
                        <a:t> </a:t>
                      </a:r>
                    </a:p>
                  </p:txBody>
                </p:sp>
              </mc:Fallback>
            </mc:AlternateContent>
            <p:sp>
              <p:nvSpPr>
                <p:cNvPr id="31" name="Left Brace 30">
                  <a:extLst>
                    <a:ext uri="{FF2B5EF4-FFF2-40B4-BE49-F238E27FC236}">
                      <a16:creationId xmlns:a16="http://schemas.microsoft.com/office/drawing/2014/main" id="{31BC88F5-5C94-41D3-AFA5-833F9E47B83A}"/>
                    </a:ext>
                  </a:extLst>
                </p:cNvPr>
                <p:cNvSpPr/>
                <p:nvPr/>
              </p:nvSpPr>
              <p:spPr>
                <a:xfrm>
                  <a:off x="5154181" y="3216504"/>
                  <a:ext cx="250777" cy="630980"/>
                </a:xfrm>
                <a:prstGeom prst="leftBrace">
                  <a:avLst/>
                </a:prstGeom>
                <a:ln w="12700">
                  <a:solidFill>
                    <a:srgbClr val="C0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grpSp>
        </p:grpSp>
        <p:grpSp>
          <p:nvGrpSpPr>
            <p:cNvPr id="7" name="Group 6">
              <a:extLst>
                <a:ext uri="{FF2B5EF4-FFF2-40B4-BE49-F238E27FC236}">
                  <a16:creationId xmlns:a16="http://schemas.microsoft.com/office/drawing/2014/main" id="{FC7265F1-1771-49B5-ABB5-C0FDE789DA8F}"/>
                </a:ext>
              </a:extLst>
            </p:cNvPr>
            <p:cNvGrpSpPr/>
            <p:nvPr/>
          </p:nvGrpSpPr>
          <p:grpSpPr>
            <a:xfrm>
              <a:off x="608598" y="4009597"/>
              <a:ext cx="7426874" cy="813083"/>
              <a:chOff x="608598" y="4009597"/>
              <a:chExt cx="7426874" cy="813083"/>
            </a:xfrm>
          </p:grpSpPr>
          <p:grpSp>
            <p:nvGrpSpPr>
              <p:cNvPr id="46" name="Group 45">
                <a:extLst>
                  <a:ext uri="{FF2B5EF4-FFF2-40B4-BE49-F238E27FC236}">
                    <a16:creationId xmlns:a16="http://schemas.microsoft.com/office/drawing/2014/main" id="{E235FD0B-0F59-46E9-A66F-A3870F728821}"/>
                  </a:ext>
                </a:extLst>
              </p:cNvPr>
              <p:cNvGrpSpPr/>
              <p:nvPr/>
            </p:nvGrpSpPr>
            <p:grpSpPr>
              <a:xfrm>
                <a:off x="5902646" y="4137723"/>
                <a:ext cx="2132826" cy="407055"/>
                <a:chOff x="279968" y="245988"/>
                <a:chExt cx="487700" cy="94821"/>
              </a:xfrm>
              <a:solidFill>
                <a:srgbClr val="C00000"/>
              </a:solidFill>
            </p:grpSpPr>
            <p:grpSp>
              <p:nvGrpSpPr>
                <p:cNvPr id="47" name="Group 46">
                  <a:extLst>
                    <a:ext uri="{FF2B5EF4-FFF2-40B4-BE49-F238E27FC236}">
                      <a16:creationId xmlns:a16="http://schemas.microsoft.com/office/drawing/2014/main" id="{B8CA8930-922D-4707-BBAD-ADB191C33883}"/>
                    </a:ext>
                  </a:extLst>
                </p:cNvPr>
                <p:cNvGrpSpPr/>
                <p:nvPr/>
              </p:nvGrpSpPr>
              <p:grpSpPr>
                <a:xfrm>
                  <a:off x="464929" y="245988"/>
                  <a:ext cx="302739" cy="94821"/>
                  <a:chOff x="504575" y="245988"/>
                  <a:chExt cx="302739" cy="94821"/>
                </a:xfrm>
                <a:grpFill/>
              </p:grpSpPr>
              <p:sp>
                <p:nvSpPr>
                  <p:cNvPr id="49" name="Multiplication Sign 48">
                    <a:extLst>
                      <a:ext uri="{FF2B5EF4-FFF2-40B4-BE49-F238E27FC236}">
                        <a16:creationId xmlns:a16="http://schemas.microsoft.com/office/drawing/2014/main" id="{B9FB68FD-A912-4B9A-83FD-E0354C328CEB}"/>
                      </a:ext>
                    </a:extLst>
                  </p:cNvPr>
                  <p:cNvSpPr/>
                  <p:nvPr/>
                </p:nvSpPr>
                <p:spPr>
                  <a:xfrm flipH="1">
                    <a:off x="504575" y="245988"/>
                    <a:ext cx="94821" cy="94821"/>
                  </a:xfrm>
                  <a:prstGeom prst="mathMultiply">
                    <a:avLst>
                      <a:gd name="adj1" fmla="val 0"/>
                    </a:avLst>
                  </a:prstGeom>
                  <a:solidFill>
                    <a:srgbClr val="00B0F0"/>
                  </a:solidFill>
                  <a:ln w="19050">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50" name="Multiplication Sign 49">
                    <a:extLst>
                      <a:ext uri="{FF2B5EF4-FFF2-40B4-BE49-F238E27FC236}">
                        <a16:creationId xmlns:a16="http://schemas.microsoft.com/office/drawing/2014/main" id="{3635ECC0-07F9-4483-9FC4-A604A0FC90EB}"/>
                      </a:ext>
                    </a:extLst>
                  </p:cNvPr>
                  <p:cNvSpPr/>
                  <p:nvPr/>
                </p:nvSpPr>
                <p:spPr>
                  <a:xfrm flipH="1">
                    <a:off x="712493" y="245988"/>
                    <a:ext cx="94821" cy="94821"/>
                  </a:xfrm>
                  <a:prstGeom prst="mathMultiply">
                    <a:avLst>
                      <a:gd name="adj1" fmla="val 0"/>
                    </a:avLst>
                  </a:prstGeom>
                  <a:solidFill>
                    <a:srgbClr val="00B0F0"/>
                  </a:solidFill>
                  <a:ln w="19050">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sp>
              <p:nvSpPr>
                <p:cNvPr id="48" name="Multiplication Sign 47">
                  <a:extLst>
                    <a:ext uri="{FF2B5EF4-FFF2-40B4-BE49-F238E27FC236}">
                      <a16:creationId xmlns:a16="http://schemas.microsoft.com/office/drawing/2014/main" id="{5360ABA1-05DB-4339-9B1D-C43122922FE6}"/>
                    </a:ext>
                  </a:extLst>
                </p:cNvPr>
                <p:cNvSpPr/>
                <p:nvPr/>
              </p:nvSpPr>
              <p:spPr>
                <a:xfrm flipH="1">
                  <a:off x="279968" y="245988"/>
                  <a:ext cx="94797" cy="94535"/>
                </a:xfrm>
                <a:prstGeom prst="mathMultiply">
                  <a:avLst>
                    <a:gd name="adj1" fmla="val 0"/>
                  </a:avLst>
                </a:prstGeom>
                <a:solidFill>
                  <a:srgbClr val="00B0F0"/>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4" name="Group 3">
                <a:extLst>
                  <a:ext uri="{FF2B5EF4-FFF2-40B4-BE49-F238E27FC236}">
                    <a16:creationId xmlns:a16="http://schemas.microsoft.com/office/drawing/2014/main" id="{E791B0A3-DBF7-489E-9ED4-AC617041BC2E}"/>
                  </a:ext>
                </a:extLst>
              </p:cNvPr>
              <p:cNvGrpSpPr/>
              <p:nvPr/>
            </p:nvGrpSpPr>
            <p:grpSpPr>
              <a:xfrm>
                <a:off x="608598" y="4009597"/>
                <a:ext cx="4810704" cy="813083"/>
                <a:chOff x="608598" y="4009597"/>
                <a:chExt cx="4810704" cy="813083"/>
              </a:xfrm>
            </p:grpSpPr>
            <mc:AlternateContent xmlns:mc="http://schemas.openxmlformats.org/markup-compatibility/2006" xmlns:a14="http://schemas.microsoft.com/office/drawing/2010/main">
              <mc:Choice Requires="a14">
                <p:sp>
                  <p:nvSpPr>
                    <p:cNvPr id="79" name="Text Box 1189">
                      <a:extLst>
                        <a:ext uri="{FF2B5EF4-FFF2-40B4-BE49-F238E27FC236}">
                          <a16:creationId xmlns:a16="http://schemas.microsoft.com/office/drawing/2014/main" id="{A0E7C8D2-E470-43FA-BECD-84642E21D97D}"/>
                        </a:ext>
                      </a:extLst>
                    </p:cNvPr>
                    <p:cNvSpPr txBox="1"/>
                    <p:nvPr/>
                  </p:nvSpPr>
                  <p:spPr>
                    <a:xfrm>
                      <a:off x="608598" y="4119844"/>
                      <a:ext cx="4204204" cy="702836"/>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𝑏</m:t>
                              </m:r>
                            </m:sup>
                          </m:sSup>
                        </m:oMath>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9" name="Text Box 1189">
                      <a:extLst>
                        <a:ext uri="{FF2B5EF4-FFF2-40B4-BE49-F238E27FC236}">
                          <a16:creationId xmlns:a16="http://schemas.microsoft.com/office/drawing/2014/main" id="{A0E7C8D2-E470-43FA-BECD-84642E21D97D}"/>
                        </a:ext>
                      </a:extLst>
                    </p:cNvPr>
                    <p:cNvSpPr txBox="1">
                      <a:spLocks noRot="1" noChangeAspect="1" noMove="1" noResize="1" noEditPoints="1" noAdjustHandles="1" noChangeArrowheads="1" noChangeShapeType="1" noTextEdit="1"/>
                    </p:cNvSpPr>
                    <p:nvPr/>
                  </p:nvSpPr>
                  <p:spPr>
                    <a:xfrm>
                      <a:off x="608598" y="4119844"/>
                      <a:ext cx="4204204" cy="702836"/>
                    </a:xfrm>
                    <a:prstGeom prst="rect">
                      <a:avLst/>
                    </a:prstGeom>
                    <a:blipFill>
                      <a:blip r:embed="rId9"/>
                      <a:stretch>
                        <a:fillRect t="-3478"/>
                      </a:stretch>
                    </a:blipFill>
                    <a:ln w="3175">
                      <a:noFill/>
                    </a:ln>
                  </p:spPr>
                  <p:txBody>
                    <a:bodyPr/>
                    <a:lstStyle/>
                    <a:p>
                      <a:r>
                        <a:rPr lang="en-US">
                          <a:noFill/>
                        </a:rPr>
                        <a:t> </a:t>
                      </a:r>
                    </a:p>
                  </p:txBody>
                </p:sp>
              </mc:Fallback>
            </mc:AlternateContent>
            <p:sp>
              <p:nvSpPr>
                <p:cNvPr id="32" name="Left Brace 31">
                  <a:extLst>
                    <a:ext uri="{FF2B5EF4-FFF2-40B4-BE49-F238E27FC236}">
                      <a16:creationId xmlns:a16="http://schemas.microsoft.com/office/drawing/2014/main" id="{262DEA52-7D60-41BF-AB05-034BF0B3E6E4}"/>
                    </a:ext>
                  </a:extLst>
                </p:cNvPr>
                <p:cNvSpPr/>
                <p:nvPr/>
              </p:nvSpPr>
              <p:spPr>
                <a:xfrm>
                  <a:off x="5168525" y="4009597"/>
                  <a:ext cx="250777" cy="652452"/>
                </a:xfrm>
                <a:prstGeom prst="leftBrace">
                  <a:avLst/>
                </a:prstGeom>
                <a:ln w="12700"/>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grpSp>
        </p:grpSp>
      </p:grpSp>
      <p:sp>
        <p:nvSpPr>
          <p:cNvPr id="33" name="Left Brace 32">
            <a:extLst>
              <a:ext uri="{FF2B5EF4-FFF2-40B4-BE49-F238E27FC236}">
                <a16:creationId xmlns:a16="http://schemas.microsoft.com/office/drawing/2014/main" id="{8012DE3B-6866-4937-B8BB-884FE9078D55}"/>
              </a:ext>
            </a:extLst>
          </p:cNvPr>
          <p:cNvSpPr/>
          <p:nvPr/>
        </p:nvSpPr>
        <p:spPr>
          <a:xfrm>
            <a:off x="5138894" y="2375974"/>
            <a:ext cx="250777" cy="652452"/>
          </a:xfrm>
          <a:prstGeom prst="lef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20" name="Group 19">
            <a:extLst>
              <a:ext uri="{FF2B5EF4-FFF2-40B4-BE49-F238E27FC236}">
                <a16:creationId xmlns:a16="http://schemas.microsoft.com/office/drawing/2014/main" id="{999F03A9-01AF-47C4-B72A-1ECDC3C9A448}"/>
              </a:ext>
            </a:extLst>
          </p:cNvPr>
          <p:cNvGrpSpPr/>
          <p:nvPr/>
        </p:nvGrpSpPr>
        <p:grpSpPr>
          <a:xfrm>
            <a:off x="5379346" y="5312621"/>
            <a:ext cx="778914" cy="518425"/>
            <a:chOff x="2532916" y="4513406"/>
            <a:chExt cx="494844" cy="329353"/>
          </a:xfrm>
        </p:grpSpPr>
        <p:pic>
          <p:nvPicPr>
            <p:cNvPr id="27" name="Picture 26" descr="Image result for recommendations">
              <a:extLst>
                <a:ext uri="{FF2B5EF4-FFF2-40B4-BE49-F238E27FC236}">
                  <a16:creationId xmlns:a16="http://schemas.microsoft.com/office/drawing/2014/main" id="{8B0F668E-36EB-4379-900A-DDC2B200C83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85674" y="4594928"/>
              <a:ext cx="242086" cy="247831"/>
            </a:xfrm>
            <a:prstGeom prst="rect">
              <a:avLst/>
            </a:prstGeom>
            <a:noFill/>
            <a:ln>
              <a:noFill/>
            </a:ln>
          </p:spPr>
        </p:pic>
        <p:pic>
          <p:nvPicPr>
            <p:cNvPr id="28" name="Picture 8" descr="Image result for user icon">
              <a:extLst>
                <a:ext uri="{FF2B5EF4-FFF2-40B4-BE49-F238E27FC236}">
                  <a16:creationId xmlns:a16="http://schemas.microsoft.com/office/drawing/2014/main" id="{298C0279-3104-4E7D-A891-C042D1F92C3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2532916" y="4513406"/>
              <a:ext cx="287297" cy="2872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A1ADAB51-5564-4908-8B83-F273848ACC40}"/>
              </a:ext>
            </a:extLst>
          </p:cNvPr>
          <p:cNvGrpSpPr/>
          <p:nvPr/>
        </p:nvGrpSpPr>
        <p:grpSpPr>
          <a:xfrm>
            <a:off x="8024649" y="5260411"/>
            <a:ext cx="926383" cy="611795"/>
            <a:chOff x="1637434" y="4473467"/>
            <a:chExt cx="588531" cy="388672"/>
          </a:xfrm>
        </p:grpSpPr>
        <p:pic>
          <p:nvPicPr>
            <p:cNvPr id="25" name="Picture 24" descr="Image result for recommendations">
              <a:extLst>
                <a:ext uri="{FF2B5EF4-FFF2-40B4-BE49-F238E27FC236}">
                  <a16:creationId xmlns:a16="http://schemas.microsoft.com/office/drawing/2014/main" id="{B0C282C1-1EDA-4495-BDFE-7C247EA1A6B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33044" y="4562263"/>
              <a:ext cx="292921" cy="299876"/>
            </a:xfrm>
            <a:prstGeom prst="rect">
              <a:avLst/>
            </a:prstGeom>
            <a:noFill/>
            <a:ln>
              <a:noFill/>
            </a:ln>
          </p:spPr>
        </p:pic>
        <p:pic>
          <p:nvPicPr>
            <p:cNvPr id="26" name="Picture 8" descr="Image result for user icon">
              <a:extLst>
                <a:ext uri="{FF2B5EF4-FFF2-40B4-BE49-F238E27FC236}">
                  <a16:creationId xmlns:a16="http://schemas.microsoft.com/office/drawing/2014/main" id="{5B598BC4-57EF-4805-85A9-F29D36717B3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1637434" y="4473467"/>
              <a:ext cx="347632" cy="347633"/>
            </a:xfrm>
            <a:prstGeom prst="rect">
              <a:avLst/>
            </a:prstGeom>
            <a:noFill/>
            <a:extLst>
              <a:ext uri="{909E8E84-426E-40DD-AFC4-6F175D3DCCD1}">
                <a14:hiddenFill xmlns:a14="http://schemas.microsoft.com/office/drawing/2010/main">
                  <a:solidFill>
                    <a:srgbClr val="FFFFFF"/>
                  </a:solidFill>
                </a14:hiddenFill>
              </a:ext>
            </a:extLst>
          </p:spPr>
        </p:pic>
      </p:grpSp>
      <p:sp>
        <p:nvSpPr>
          <p:cNvPr id="82" name="Slide Number Placeholder 81">
            <a:extLst>
              <a:ext uri="{FF2B5EF4-FFF2-40B4-BE49-F238E27FC236}">
                <a16:creationId xmlns:a16="http://schemas.microsoft.com/office/drawing/2014/main" id="{E95518A5-E002-48D6-BE93-FE069E11BA82}"/>
              </a:ext>
            </a:extLst>
          </p:cNvPr>
          <p:cNvSpPr>
            <a:spLocks noGrp="1"/>
          </p:cNvSpPr>
          <p:nvPr>
            <p:ph type="sldNum" sz="quarter" idx="12"/>
          </p:nvPr>
        </p:nvSpPr>
        <p:spPr>
          <a:xfrm>
            <a:off x="9822317" y="6212705"/>
            <a:ext cx="1633184" cy="595993"/>
          </a:xfrm>
        </p:spPr>
        <p:txBody>
          <a:bodyPr/>
          <a:lstStyle/>
          <a:p>
            <a:fld id="{8897D297-2330-469C-AF8C-AF5E5F1258A3}" type="slidenum">
              <a:rPr lang="en-US" smtClean="0"/>
              <a:t>6</a:t>
            </a:fld>
            <a:endParaRPr lang="en-US" dirty="0"/>
          </a:p>
        </p:txBody>
      </p:sp>
      <p:sp>
        <p:nvSpPr>
          <p:cNvPr id="83" name="Text Box 1189">
            <a:extLst>
              <a:ext uri="{FF2B5EF4-FFF2-40B4-BE49-F238E27FC236}">
                <a16:creationId xmlns:a16="http://schemas.microsoft.com/office/drawing/2014/main" id="{82ECD333-3375-4FC4-877B-1F77C2983996}"/>
              </a:ext>
            </a:extLst>
          </p:cNvPr>
          <p:cNvSpPr txBox="1"/>
          <p:nvPr/>
        </p:nvSpPr>
        <p:spPr>
          <a:xfrm>
            <a:off x="-274284" y="5357377"/>
            <a:ext cx="5087086" cy="520087"/>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User preferences on the target network</a:t>
            </a:r>
          </a:p>
        </p:txBody>
      </p:sp>
      <p:grpSp>
        <p:nvGrpSpPr>
          <p:cNvPr id="39" name="Group 38">
            <a:extLst>
              <a:ext uri="{FF2B5EF4-FFF2-40B4-BE49-F238E27FC236}">
                <a16:creationId xmlns:a16="http://schemas.microsoft.com/office/drawing/2014/main" id="{C4AB13C3-DFB7-4462-9865-CB7D4F1BA64A}"/>
              </a:ext>
            </a:extLst>
          </p:cNvPr>
          <p:cNvGrpSpPr/>
          <p:nvPr/>
        </p:nvGrpSpPr>
        <p:grpSpPr>
          <a:xfrm>
            <a:off x="6603341" y="4967842"/>
            <a:ext cx="967266" cy="902560"/>
            <a:chOff x="507217" y="5133218"/>
            <a:chExt cx="1063993" cy="992816"/>
          </a:xfrm>
        </p:grpSpPr>
        <p:sp>
          <p:nvSpPr>
            <p:cNvPr id="91" name="Arrow: Down 90">
              <a:extLst>
                <a:ext uri="{FF2B5EF4-FFF2-40B4-BE49-F238E27FC236}">
                  <a16:creationId xmlns:a16="http://schemas.microsoft.com/office/drawing/2014/main" id="{C5A52197-5075-4488-82DB-729F1B4517BC}"/>
                </a:ext>
              </a:extLst>
            </p:cNvPr>
            <p:cNvSpPr/>
            <p:nvPr/>
          </p:nvSpPr>
          <p:spPr>
            <a:xfrm rot="16200000">
              <a:off x="952143" y="5392613"/>
              <a:ext cx="174142" cy="1063993"/>
            </a:xfrm>
            <a:prstGeom prst="downArrow">
              <a:avLst>
                <a:gd name="adj1" fmla="val 50000"/>
                <a:gd name="adj2" fmla="val 7111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Arrow: Down 37">
              <a:extLst>
                <a:ext uri="{FF2B5EF4-FFF2-40B4-BE49-F238E27FC236}">
                  <a16:creationId xmlns:a16="http://schemas.microsoft.com/office/drawing/2014/main" id="{115C7854-CC99-4F0C-B1EB-70CF3102245A}"/>
                </a:ext>
              </a:extLst>
            </p:cNvPr>
            <p:cNvSpPr/>
            <p:nvPr/>
          </p:nvSpPr>
          <p:spPr>
            <a:xfrm>
              <a:off x="714705" y="5137716"/>
              <a:ext cx="122506" cy="486418"/>
            </a:xfrm>
            <a:prstGeom prst="downArrow">
              <a:avLst>
                <a:gd name="adj1" fmla="val 50000"/>
                <a:gd name="adj2" fmla="val 71118"/>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Arrow: Down 84">
              <a:extLst>
                <a:ext uri="{FF2B5EF4-FFF2-40B4-BE49-F238E27FC236}">
                  <a16:creationId xmlns:a16="http://schemas.microsoft.com/office/drawing/2014/main" id="{C0ADDB96-5004-47A7-9AB3-524BDE1CC583}"/>
                </a:ext>
              </a:extLst>
            </p:cNvPr>
            <p:cNvSpPr/>
            <p:nvPr/>
          </p:nvSpPr>
          <p:spPr>
            <a:xfrm>
              <a:off x="1045894" y="5133218"/>
              <a:ext cx="122506" cy="486418"/>
            </a:xfrm>
            <a:prstGeom prst="downArrow">
              <a:avLst>
                <a:gd name="adj1" fmla="val 50000"/>
                <a:gd name="adj2" fmla="val 71118"/>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Or 87">
              <a:extLst>
                <a:ext uri="{FF2B5EF4-FFF2-40B4-BE49-F238E27FC236}">
                  <a16:creationId xmlns:a16="http://schemas.microsoft.com/office/drawing/2014/main" id="{2F2C2C88-A32C-4B44-B3CD-195EA819D6AA}"/>
                </a:ext>
              </a:extLst>
            </p:cNvPr>
            <p:cNvSpPr/>
            <p:nvPr/>
          </p:nvSpPr>
          <p:spPr>
            <a:xfrm>
              <a:off x="760600" y="5705094"/>
              <a:ext cx="419162" cy="420940"/>
            </a:xfrm>
            <a:prstGeom prst="flowChartOr">
              <a:avLst/>
            </a:prstGeom>
            <a:solidFill>
              <a:schemeClr val="bg1"/>
            </a:solidFill>
            <a:ln w="381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n>
                  <a:solidFill>
                    <a:sysClr val="windowText" lastClr="000000"/>
                  </a:solidFill>
                </a:ln>
              </a:endParaRPr>
            </a:p>
          </p:txBody>
        </p:sp>
      </p:grpSp>
      <p:grpSp>
        <p:nvGrpSpPr>
          <p:cNvPr id="9" name="Group 8">
            <a:extLst>
              <a:ext uri="{FF2B5EF4-FFF2-40B4-BE49-F238E27FC236}">
                <a16:creationId xmlns:a16="http://schemas.microsoft.com/office/drawing/2014/main" id="{E7B15DEF-55CB-4567-9E79-234A81C3544C}"/>
              </a:ext>
            </a:extLst>
          </p:cNvPr>
          <p:cNvGrpSpPr/>
          <p:nvPr/>
        </p:nvGrpSpPr>
        <p:grpSpPr>
          <a:xfrm>
            <a:off x="8682849" y="2463240"/>
            <a:ext cx="2885225" cy="3499211"/>
            <a:chOff x="8682849" y="2463240"/>
            <a:chExt cx="2885225" cy="3499211"/>
          </a:xfrm>
        </p:grpSpPr>
        <p:sp>
          <p:nvSpPr>
            <p:cNvPr id="56" name="Multiplication Sign 55">
              <a:extLst>
                <a:ext uri="{FF2B5EF4-FFF2-40B4-BE49-F238E27FC236}">
                  <a16:creationId xmlns:a16="http://schemas.microsoft.com/office/drawing/2014/main" id="{21BF6116-C4B0-4ADA-91E8-4B0D20DE28A6}"/>
                </a:ext>
              </a:extLst>
            </p:cNvPr>
            <p:cNvSpPr/>
            <p:nvPr/>
          </p:nvSpPr>
          <p:spPr>
            <a:xfrm>
              <a:off x="10559237" y="2463240"/>
              <a:ext cx="422217" cy="418291"/>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nvGrpSpPr>
            <p:cNvPr id="45" name="Group 44">
              <a:extLst>
                <a:ext uri="{FF2B5EF4-FFF2-40B4-BE49-F238E27FC236}">
                  <a16:creationId xmlns:a16="http://schemas.microsoft.com/office/drawing/2014/main" id="{9E41A5CC-5D9E-4891-A92A-96FBE174C1F1}"/>
                </a:ext>
              </a:extLst>
            </p:cNvPr>
            <p:cNvGrpSpPr/>
            <p:nvPr/>
          </p:nvGrpSpPr>
          <p:grpSpPr>
            <a:xfrm>
              <a:off x="8682849" y="4183834"/>
              <a:ext cx="2017010" cy="390213"/>
              <a:chOff x="161226" y="230185"/>
              <a:chExt cx="477305" cy="94068"/>
            </a:xfrm>
            <a:solidFill>
              <a:srgbClr val="C00000"/>
            </a:solidFill>
          </p:grpSpPr>
          <p:sp>
            <p:nvSpPr>
              <p:cNvPr id="51" name="Multiplication Sign 50">
                <a:extLst>
                  <a:ext uri="{FF2B5EF4-FFF2-40B4-BE49-F238E27FC236}">
                    <a16:creationId xmlns:a16="http://schemas.microsoft.com/office/drawing/2014/main" id="{9E2D3E69-60E3-440B-A0F4-BCF91C656917}"/>
                  </a:ext>
                </a:extLst>
              </p:cNvPr>
              <p:cNvSpPr/>
              <p:nvPr/>
            </p:nvSpPr>
            <p:spPr>
              <a:xfrm>
                <a:off x="161226" y="230185"/>
                <a:ext cx="94067" cy="94067"/>
              </a:xfrm>
              <a:prstGeom prst="mathMultiply">
                <a:avLst>
                  <a:gd name="adj1" fmla="val 0"/>
                </a:avLst>
              </a:prstGeom>
              <a:solidFill>
                <a:srgbClr val="00B0F0"/>
              </a:solidFill>
              <a:ln w="19050">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52" name="Multiplication Sign 51">
                <a:extLst>
                  <a:ext uri="{FF2B5EF4-FFF2-40B4-BE49-F238E27FC236}">
                    <a16:creationId xmlns:a16="http://schemas.microsoft.com/office/drawing/2014/main" id="{D5A790E1-EAAC-419A-89F7-762B45085563}"/>
                  </a:ext>
                </a:extLst>
              </p:cNvPr>
              <p:cNvSpPr/>
              <p:nvPr/>
            </p:nvSpPr>
            <p:spPr>
              <a:xfrm>
                <a:off x="369144" y="230186"/>
                <a:ext cx="94067" cy="94067"/>
              </a:xfrm>
              <a:prstGeom prst="mathMultiply">
                <a:avLst>
                  <a:gd name="adj1" fmla="val 0"/>
                </a:avLst>
              </a:prstGeom>
              <a:solidFill>
                <a:srgbClr val="00B0F0"/>
              </a:solidFill>
              <a:ln w="19050">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53" name="Multiplication Sign 52">
                <a:extLst>
                  <a:ext uri="{FF2B5EF4-FFF2-40B4-BE49-F238E27FC236}">
                    <a16:creationId xmlns:a16="http://schemas.microsoft.com/office/drawing/2014/main" id="{FE190420-38D6-4ACA-B238-2459C69B22EF}"/>
                  </a:ext>
                </a:extLst>
              </p:cNvPr>
              <p:cNvSpPr/>
              <p:nvPr/>
            </p:nvSpPr>
            <p:spPr>
              <a:xfrm>
                <a:off x="544464" y="230186"/>
                <a:ext cx="94067" cy="94067"/>
              </a:xfrm>
              <a:prstGeom prst="mathMultiply">
                <a:avLst>
                  <a:gd name="adj1" fmla="val 0"/>
                </a:avLst>
              </a:prstGeom>
              <a:solidFill>
                <a:srgbClr val="00B0F0"/>
              </a:solidFill>
              <a:ln w="19050">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40" name="Group 39">
              <a:extLst>
                <a:ext uri="{FF2B5EF4-FFF2-40B4-BE49-F238E27FC236}">
                  <a16:creationId xmlns:a16="http://schemas.microsoft.com/office/drawing/2014/main" id="{A2DBBAA6-B4AC-4913-9B80-462F57A71D0E}"/>
                </a:ext>
              </a:extLst>
            </p:cNvPr>
            <p:cNvGrpSpPr/>
            <p:nvPr/>
          </p:nvGrpSpPr>
          <p:grpSpPr>
            <a:xfrm>
              <a:off x="8691290" y="3262561"/>
              <a:ext cx="1796906" cy="435143"/>
              <a:chOff x="47761" y="334178"/>
              <a:chExt cx="418438" cy="103059"/>
            </a:xfrm>
            <a:solidFill>
              <a:srgbClr val="00B0F0"/>
            </a:solidFill>
          </p:grpSpPr>
          <p:sp>
            <p:nvSpPr>
              <p:cNvPr id="41" name="Multiplication Sign 40">
                <a:extLst>
                  <a:ext uri="{FF2B5EF4-FFF2-40B4-BE49-F238E27FC236}">
                    <a16:creationId xmlns:a16="http://schemas.microsoft.com/office/drawing/2014/main" id="{57C8F9F1-4D3D-4098-BCA1-F30120B8A34B}"/>
                  </a:ext>
                </a:extLst>
              </p:cNvPr>
              <p:cNvSpPr/>
              <p:nvPr/>
            </p:nvSpPr>
            <p:spPr>
              <a:xfrm>
                <a:off x="47761" y="336821"/>
                <a:ext cx="100416" cy="100416"/>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42" name="Multiplication Sign 41">
                <a:extLst>
                  <a:ext uri="{FF2B5EF4-FFF2-40B4-BE49-F238E27FC236}">
                    <a16:creationId xmlns:a16="http://schemas.microsoft.com/office/drawing/2014/main" id="{AE7D89B6-318F-4D42-A4FC-9BECE73675C3}"/>
                  </a:ext>
                </a:extLst>
              </p:cNvPr>
              <p:cNvSpPr/>
              <p:nvPr/>
            </p:nvSpPr>
            <p:spPr>
              <a:xfrm>
                <a:off x="365783" y="334178"/>
                <a:ext cx="100416" cy="100416"/>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22" name="Group 21">
              <a:extLst>
                <a:ext uri="{FF2B5EF4-FFF2-40B4-BE49-F238E27FC236}">
                  <a16:creationId xmlns:a16="http://schemas.microsoft.com/office/drawing/2014/main" id="{FF4D6B0E-B5E1-42AB-9D87-BA9E1818E755}"/>
                </a:ext>
              </a:extLst>
            </p:cNvPr>
            <p:cNvGrpSpPr/>
            <p:nvPr/>
          </p:nvGrpSpPr>
          <p:grpSpPr>
            <a:xfrm>
              <a:off x="10360417" y="5145926"/>
              <a:ext cx="1207657" cy="816525"/>
              <a:chOff x="911484" y="4375176"/>
              <a:chExt cx="767224" cy="518735"/>
            </a:xfrm>
          </p:grpSpPr>
          <p:pic>
            <p:nvPicPr>
              <p:cNvPr id="23" name="Picture 22" descr="Image result for recommendations">
                <a:extLst>
                  <a:ext uri="{FF2B5EF4-FFF2-40B4-BE49-F238E27FC236}">
                    <a16:creationId xmlns:a16="http://schemas.microsoft.com/office/drawing/2014/main" id="{B45A89ED-2F7E-403F-A0AD-BCCB79BAD750}"/>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280286" y="4486033"/>
                <a:ext cx="398422" cy="407878"/>
              </a:xfrm>
              <a:prstGeom prst="rect">
                <a:avLst/>
              </a:prstGeom>
              <a:noFill/>
              <a:ln>
                <a:noFill/>
              </a:ln>
            </p:spPr>
          </p:pic>
          <p:pic>
            <p:nvPicPr>
              <p:cNvPr id="24" name="Picture 8" descr="Image result for user icon">
                <a:extLst>
                  <a:ext uri="{FF2B5EF4-FFF2-40B4-BE49-F238E27FC236}">
                    <a16:creationId xmlns:a16="http://schemas.microsoft.com/office/drawing/2014/main" id="{5B12B3CC-D6E9-4603-BB1E-E8BFAF2C516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911484" y="4375176"/>
                <a:ext cx="472833" cy="4728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2" name="Group 101">
              <a:extLst>
                <a:ext uri="{FF2B5EF4-FFF2-40B4-BE49-F238E27FC236}">
                  <a16:creationId xmlns:a16="http://schemas.microsoft.com/office/drawing/2014/main" id="{0640E1AD-1A07-4BFF-9120-AEF761E3DF2C}"/>
                </a:ext>
              </a:extLst>
            </p:cNvPr>
            <p:cNvGrpSpPr/>
            <p:nvPr/>
          </p:nvGrpSpPr>
          <p:grpSpPr>
            <a:xfrm>
              <a:off x="9209129" y="4967842"/>
              <a:ext cx="967266" cy="902560"/>
              <a:chOff x="507217" y="5133218"/>
              <a:chExt cx="1063993" cy="992816"/>
            </a:xfrm>
          </p:grpSpPr>
          <p:sp>
            <p:nvSpPr>
              <p:cNvPr id="103" name="Arrow: Down 102">
                <a:extLst>
                  <a:ext uri="{FF2B5EF4-FFF2-40B4-BE49-F238E27FC236}">
                    <a16:creationId xmlns:a16="http://schemas.microsoft.com/office/drawing/2014/main" id="{173BFBC3-5D0B-4A24-BB0E-C3B25BD54927}"/>
                  </a:ext>
                </a:extLst>
              </p:cNvPr>
              <p:cNvSpPr/>
              <p:nvPr/>
            </p:nvSpPr>
            <p:spPr>
              <a:xfrm rot="16200000">
                <a:off x="952143" y="5392613"/>
                <a:ext cx="174142" cy="1063993"/>
              </a:xfrm>
              <a:prstGeom prst="downArrow">
                <a:avLst>
                  <a:gd name="adj1" fmla="val 50000"/>
                  <a:gd name="adj2" fmla="val 71118"/>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Arrow: Down 103">
                <a:extLst>
                  <a:ext uri="{FF2B5EF4-FFF2-40B4-BE49-F238E27FC236}">
                    <a16:creationId xmlns:a16="http://schemas.microsoft.com/office/drawing/2014/main" id="{1E45BCA4-BD01-448D-A031-03C4C2F2FDEE}"/>
                  </a:ext>
                </a:extLst>
              </p:cNvPr>
              <p:cNvSpPr/>
              <p:nvPr/>
            </p:nvSpPr>
            <p:spPr>
              <a:xfrm>
                <a:off x="714705" y="5137716"/>
                <a:ext cx="122506" cy="486418"/>
              </a:xfrm>
              <a:prstGeom prst="downArrow">
                <a:avLst>
                  <a:gd name="adj1" fmla="val 50000"/>
                  <a:gd name="adj2" fmla="val 71118"/>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Arrow: Down 104">
                <a:extLst>
                  <a:ext uri="{FF2B5EF4-FFF2-40B4-BE49-F238E27FC236}">
                    <a16:creationId xmlns:a16="http://schemas.microsoft.com/office/drawing/2014/main" id="{43AC4545-67B7-402C-BA56-0EC02AE98283}"/>
                  </a:ext>
                </a:extLst>
              </p:cNvPr>
              <p:cNvSpPr/>
              <p:nvPr/>
            </p:nvSpPr>
            <p:spPr>
              <a:xfrm>
                <a:off x="1045894" y="5133218"/>
                <a:ext cx="122506" cy="486418"/>
              </a:xfrm>
              <a:prstGeom prst="downArrow">
                <a:avLst>
                  <a:gd name="adj1" fmla="val 50000"/>
                  <a:gd name="adj2" fmla="val 71118"/>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lowchart: Or 105">
                <a:extLst>
                  <a:ext uri="{FF2B5EF4-FFF2-40B4-BE49-F238E27FC236}">
                    <a16:creationId xmlns:a16="http://schemas.microsoft.com/office/drawing/2014/main" id="{667112B3-6542-4819-8388-81A7637D101B}"/>
                  </a:ext>
                </a:extLst>
              </p:cNvPr>
              <p:cNvSpPr/>
              <p:nvPr/>
            </p:nvSpPr>
            <p:spPr>
              <a:xfrm>
                <a:off x="760600" y="5705094"/>
                <a:ext cx="419162" cy="420940"/>
              </a:xfrm>
              <a:prstGeom prst="flowChartOr">
                <a:avLst/>
              </a:prstGeom>
              <a:solidFill>
                <a:schemeClr val="bg1"/>
              </a:solidFill>
              <a:ln w="381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n>
                    <a:solidFill>
                      <a:sysClr val="windowText" lastClr="000000"/>
                    </a:solidFill>
                  </a:ln>
                </a:endParaRPr>
              </a:p>
            </p:txBody>
          </p:sp>
        </p:grpSp>
      </p:grpSp>
      <p:sp>
        <p:nvSpPr>
          <p:cNvPr id="110" name="Text Box 1174">
            <a:extLst>
              <a:ext uri="{FF2B5EF4-FFF2-40B4-BE49-F238E27FC236}">
                <a16:creationId xmlns:a16="http://schemas.microsoft.com/office/drawing/2014/main" id="{04F6D17B-4F74-4089-9C63-F7C2BF1D8D83}"/>
              </a:ext>
            </a:extLst>
          </p:cNvPr>
          <p:cNvSpPr txBox="1"/>
          <p:nvPr/>
        </p:nvSpPr>
        <p:spPr>
          <a:xfrm>
            <a:off x="8565101" y="6001612"/>
            <a:ext cx="2095616" cy="36512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Data Heterogeneity</a:t>
            </a:r>
          </a:p>
        </p:txBody>
      </p:sp>
    </p:spTree>
    <p:extLst>
      <p:ext uri="{BB962C8B-B14F-4D97-AF65-F5344CB8AC3E}">
        <p14:creationId xmlns:p14="http://schemas.microsoft.com/office/powerpoint/2010/main" val="222399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4" name="Group 453">
            <a:extLst>
              <a:ext uri="{FF2B5EF4-FFF2-40B4-BE49-F238E27FC236}">
                <a16:creationId xmlns:a16="http://schemas.microsoft.com/office/drawing/2014/main" id="{C885A11A-324E-4755-A0BA-05BD88EF75FF}"/>
              </a:ext>
            </a:extLst>
          </p:cNvPr>
          <p:cNvGrpSpPr/>
          <p:nvPr/>
        </p:nvGrpSpPr>
        <p:grpSpPr>
          <a:xfrm>
            <a:off x="827881" y="4706781"/>
            <a:ext cx="2778921" cy="1241297"/>
            <a:chOff x="3061836" y="4480146"/>
            <a:chExt cx="1905767" cy="1488854"/>
          </a:xfrm>
        </p:grpSpPr>
        <p:cxnSp>
          <p:nvCxnSpPr>
            <p:cNvPr id="451" name="Straight Connector 450">
              <a:extLst>
                <a:ext uri="{FF2B5EF4-FFF2-40B4-BE49-F238E27FC236}">
                  <a16:creationId xmlns:a16="http://schemas.microsoft.com/office/drawing/2014/main" id="{7250E883-C515-476D-AE08-31002B171858}"/>
                </a:ext>
              </a:extLst>
            </p:cNvPr>
            <p:cNvCxnSpPr/>
            <p:nvPr/>
          </p:nvCxnSpPr>
          <p:spPr>
            <a:xfrm>
              <a:off x="3061836" y="4480146"/>
              <a:ext cx="0" cy="148885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53" name="Straight Arrow Connector 452">
              <a:extLst>
                <a:ext uri="{FF2B5EF4-FFF2-40B4-BE49-F238E27FC236}">
                  <a16:creationId xmlns:a16="http://schemas.microsoft.com/office/drawing/2014/main" id="{66E78407-1283-40A3-8931-C0EAEA84A214}"/>
                </a:ext>
              </a:extLst>
            </p:cNvPr>
            <p:cNvCxnSpPr>
              <a:cxnSpLocks/>
            </p:cNvCxnSpPr>
            <p:nvPr/>
          </p:nvCxnSpPr>
          <p:spPr>
            <a:xfrm>
              <a:off x="3061836" y="5956300"/>
              <a:ext cx="1905767" cy="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45D32ABC-624A-439C-A07C-0ADC83085EF8}"/>
              </a:ext>
            </a:extLst>
          </p:cNvPr>
          <p:cNvGrpSpPr/>
          <p:nvPr/>
        </p:nvGrpSpPr>
        <p:grpSpPr>
          <a:xfrm flipV="1">
            <a:off x="839962" y="2867956"/>
            <a:ext cx="2766840" cy="1175428"/>
            <a:chOff x="3061836" y="4480146"/>
            <a:chExt cx="1897481" cy="1488854"/>
          </a:xfrm>
        </p:grpSpPr>
        <p:cxnSp>
          <p:nvCxnSpPr>
            <p:cNvPr id="154" name="Straight Connector 153">
              <a:extLst>
                <a:ext uri="{FF2B5EF4-FFF2-40B4-BE49-F238E27FC236}">
                  <a16:creationId xmlns:a16="http://schemas.microsoft.com/office/drawing/2014/main" id="{7D15CB75-F75C-49B4-B0C0-609BDE07B917}"/>
                </a:ext>
              </a:extLst>
            </p:cNvPr>
            <p:cNvCxnSpPr/>
            <p:nvPr/>
          </p:nvCxnSpPr>
          <p:spPr>
            <a:xfrm>
              <a:off x="3061836" y="4480146"/>
              <a:ext cx="0" cy="148885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4A5F85BE-F70C-4C86-8E06-A25F3D59FDF8}"/>
                </a:ext>
              </a:extLst>
            </p:cNvPr>
            <p:cNvCxnSpPr>
              <a:cxnSpLocks/>
            </p:cNvCxnSpPr>
            <p:nvPr/>
          </p:nvCxnSpPr>
          <p:spPr>
            <a:xfrm flipV="1">
              <a:off x="3061836" y="5956301"/>
              <a:ext cx="189748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1B15DFF-8CF7-48A9-B6FD-989DB93A171F}"/>
              </a:ext>
            </a:extLst>
          </p:cNvPr>
          <p:cNvSpPr>
            <a:spLocks noGrp="1"/>
          </p:cNvSpPr>
          <p:nvPr>
            <p:ph type="title"/>
          </p:nvPr>
        </p:nvSpPr>
        <p:spPr>
          <a:xfrm>
            <a:off x="838200" y="365125"/>
            <a:ext cx="10515600" cy="1325563"/>
          </a:xfrm>
        </p:spPr>
        <p:txBody>
          <a:bodyPr/>
          <a:lstStyle/>
          <a:p>
            <a:r>
              <a:rPr lang="en-US" b="1" dirty="0"/>
              <a:t>Cross-network topical layer</a:t>
            </a:r>
          </a:p>
        </p:txBody>
      </p:sp>
      <mc:AlternateContent xmlns:mc="http://schemas.openxmlformats.org/markup-compatibility/2006" xmlns:a14="http://schemas.microsoft.com/office/drawing/2010/main">
        <mc:Choice Requires="a14">
          <p:sp>
            <p:nvSpPr>
              <p:cNvPr id="271" name="Text Box 1174">
                <a:extLst>
                  <a:ext uri="{FF2B5EF4-FFF2-40B4-BE49-F238E27FC236}">
                    <a16:creationId xmlns:a16="http://schemas.microsoft.com/office/drawing/2014/main" id="{96E495A0-32C2-4627-ACAB-1FD3BFD01B98}"/>
                  </a:ext>
                </a:extLst>
              </p:cNvPr>
              <p:cNvSpPr txBox="1"/>
              <p:nvPr/>
            </p:nvSpPr>
            <p:spPr>
              <a:xfrm>
                <a:off x="250549" y="1851158"/>
                <a:ext cx="2956876" cy="533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Source network interactions of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user </a:t>
                </a:r>
                <a14:m>
                  <m:oMath xmlns:m="http://schemas.openxmlformats.org/officeDocument/2006/math">
                    <m:sSub>
                      <m:sSubPr>
                        <m:ctrlPr>
                          <a:rPr lang="en-US" sz="1600" b="1"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600" b="1" i="1">
                            <a:effectLst/>
                            <a:latin typeface="Cambria Math" panose="02040503050406030204" pitchFamily="18" charset="0"/>
                            <a:ea typeface="Calibri" panose="020F0502020204030204" pitchFamily="34" charset="0"/>
                            <a:cs typeface="Times New Roman" panose="02020603050405020304" pitchFamily="18" charset="0"/>
                          </a:rPr>
                          <m:t>𝒖</m:t>
                        </m:r>
                      </m:e>
                      <m:sub>
                        <m:r>
                          <a:rPr lang="en-US" sz="1600" b="1" i="1">
                            <a:effectLst/>
                            <a:latin typeface="Cambria Math" panose="02040503050406030204" pitchFamily="18" charset="0"/>
                            <a:ea typeface="Calibri" panose="020F0502020204030204" pitchFamily="34" charset="0"/>
                            <a:cs typeface="Times New Roman" panose="02020603050405020304" pitchFamily="18" charset="0"/>
                          </a:rPr>
                          <m:t>𝒊</m:t>
                        </m:r>
                      </m:sub>
                    </m:sSub>
                  </m:oMath>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71" name="Text Box 1174">
                <a:extLst>
                  <a:ext uri="{FF2B5EF4-FFF2-40B4-BE49-F238E27FC236}">
                    <a16:creationId xmlns:a16="http://schemas.microsoft.com/office/drawing/2014/main" id="{96E495A0-32C2-4627-ACAB-1FD3BFD01B98}"/>
                  </a:ext>
                </a:extLst>
              </p:cNvPr>
              <p:cNvSpPr txBox="1">
                <a:spLocks noRot="1" noChangeAspect="1" noMove="1" noResize="1" noEditPoints="1" noAdjustHandles="1" noChangeArrowheads="1" noChangeShapeType="1" noTextEdit="1"/>
              </p:cNvSpPr>
              <p:nvPr/>
            </p:nvSpPr>
            <p:spPr>
              <a:xfrm>
                <a:off x="250549" y="1851158"/>
                <a:ext cx="2956876" cy="533400"/>
              </a:xfrm>
              <a:prstGeom prst="rect">
                <a:avLst/>
              </a:prstGeom>
              <a:blipFill>
                <a:blip r:embed="rId3"/>
                <a:stretch>
                  <a:fillRect t="-2299" b="-28736"/>
                </a:stretch>
              </a:blipFill>
              <a:ln w="6350">
                <a:noFill/>
              </a:ln>
            </p:spPr>
            <p:txBody>
              <a:bodyPr/>
              <a:lstStyle/>
              <a:p>
                <a:r>
                  <a:rPr lang="en-US">
                    <a:noFill/>
                  </a:rPr>
                  <a:t> </a:t>
                </a:r>
              </a:p>
            </p:txBody>
          </p:sp>
        </mc:Fallback>
      </mc:AlternateContent>
      <p:sp>
        <p:nvSpPr>
          <p:cNvPr id="520" name="Text Box 1175">
            <a:extLst>
              <a:ext uri="{FF2B5EF4-FFF2-40B4-BE49-F238E27FC236}">
                <a16:creationId xmlns:a16="http://schemas.microsoft.com/office/drawing/2014/main" id="{3512D3A4-27E4-4FF8-80D2-D6E7222AF6C6}"/>
              </a:ext>
            </a:extLst>
          </p:cNvPr>
          <p:cNvSpPr txBox="1"/>
          <p:nvPr/>
        </p:nvSpPr>
        <p:spPr>
          <a:xfrm>
            <a:off x="3440172" y="2112297"/>
            <a:ext cx="1612025" cy="49525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Cross-network topical layer</a:t>
            </a:r>
          </a:p>
        </p:txBody>
      </p:sp>
      <p:cxnSp>
        <p:nvCxnSpPr>
          <p:cNvPr id="525" name="Straight Connector 524">
            <a:extLst>
              <a:ext uri="{FF2B5EF4-FFF2-40B4-BE49-F238E27FC236}">
                <a16:creationId xmlns:a16="http://schemas.microsoft.com/office/drawing/2014/main" id="{C6C58856-B167-4908-ABC4-61E84E6A6E59}"/>
              </a:ext>
            </a:extLst>
          </p:cNvPr>
          <p:cNvCxnSpPr/>
          <p:nvPr/>
        </p:nvCxnSpPr>
        <p:spPr>
          <a:xfrm>
            <a:off x="3383120" y="2192108"/>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6" name="Text Box 1189">
                <a:extLst>
                  <a:ext uri="{FF2B5EF4-FFF2-40B4-BE49-F238E27FC236}">
                    <a16:creationId xmlns:a16="http://schemas.microsoft.com/office/drawing/2014/main" id="{844C9D51-19F9-4838-A832-0859B22C474D}"/>
                  </a:ext>
                </a:extLst>
              </p:cNvPr>
              <p:cNvSpPr txBox="1"/>
              <p:nvPr/>
            </p:nvSpPr>
            <p:spPr>
              <a:xfrm>
                <a:off x="1475267" y="5700113"/>
                <a:ext cx="1614480" cy="534393"/>
              </a:xfrm>
              <a:prstGeom prst="rect">
                <a:avLst/>
              </a:prstGeom>
              <a:solidFill>
                <a:schemeClr val="bg1"/>
              </a:solidFill>
              <a:ln w="3175">
                <a:solidFill>
                  <a:srgbClr val="00B0F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𝑏</m:t>
                        </m:r>
                      </m:sup>
                    </m:sSup>
                  </m:oMath>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26" name="Text Box 1189">
                <a:extLst>
                  <a:ext uri="{FF2B5EF4-FFF2-40B4-BE49-F238E27FC236}">
                    <a16:creationId xmlns:a16="http://schemas.microsoft.com/office/drawing/2014/main" id="{844C9D51-19F9-4838-A832-0859B22C474D}"/>
                  </a:ext>
                </a:extLst>
              </p:cNvPr>
              <p:cNvSpPr txBox="1">
                <a:spLocks noRot="1" noChangeAspect="1" noMove="1" noResize="1" noEditPoints="1" noAdjustHandles="1" noChangeArrowheads="1" noChangeShapeType="1" noTextEdit="1"/>
              </p:cNvSpPr>
              <p:nvPr/>
            </p:nvSpPr>
            <p:spPr>
              <a:xfrm>
                <a:off x="1475267" y="5700113"/>
                <a:ext cx="1614480" cy="534393"/>
              </a:xfrm>
              <a:prstGeom prst="rect">
                <a:avLst/>
              </a:prstGeom>
              <a:blipFill>
                <a:blip r:embed="rId4"/>
                <a:stretch>
                  <a:fillRect t="-1124" b="-12360"/>
                </a:stretch>
              </a:blipFill>
              <a:ln w="3175">
                <a:solidFill>
                  <a:srgbClr val="00B0F0"/>
                </a:solidFill>
              </a:ln>
            </p:spPr>
            <p:txBody>
              <a:bodyPr/>
              <a:lstStyle/>
              <a:p>
                <a:r>
                  <a:rPr lang="en-US">
                    <a:noFill/>
                  </a:rPr>
                  <a:t> </a:t>
                </a:r>
              </a:p>
            </p:txBody>
          </p:sp>
        </mc:Fallback>
      </mc:AlternateContent>
      <p:sp>
        <p:nvSpPr>
          <p:cNvPr id="421" name="Rectangle 420">
            <a:extLst>
              <a:ext uri="{FF2B5EF4-FFF2-40B4-BE49-F238E27FC236}">
                <a16:creationId xmlns:a16="http://schemas.microsoft.com/office/drawing/2014/main" id="{0418B594-A0C8-416D-830B-7E861E923FC3}"/>
              </a:ext>
            </a:extLst>
          </p:cNvPr>
          <p:cNvSpPr/>
          <p:nvPr/>
        </p:nvSpPr>
        <p:spPr>
          <a:xfrm>
            <a:off x="312844" y="4006936"/>
            <a:ext cx="1089581" cy="676719"/>
          </a:xfrm>
          <a:prstGeom prst="rect">
            <a:avLst/>
          </a:prstGeom>
          <a:solidFill>
            <a:schemeClr val="bg2"/>
          </a:solidFill>
          <a:ln>
            <a:solidFill>
              <a:schemeClr val="tx1"/>
            </a:solidFill>
            <a:prstDash val="lgDash"/>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nvGrpSpPr>
          <p:cNvPr id="404" name="Group 403">
            <a:extLst>
              <a:ext uri="{FF2B5EF4-FFF2-40B4-BE49-F238E27FC236}">
                <a16:creationId xmlns:a16="http://schemas.microsoft.com/office/drawing/2014/main" id="{68B5CFE7-909D-435B-95D3-03FAE4E9382C}"/>
              </a:ext>
            </a:extLst>
          </p:cNvPr>
          <p:cNvGrpSpPr/>
          <p:nvPr/>
        </p:nvGrpSpPr>
        <p:grpSpPr>
          <a:xfrm>
            <a:off x="234871" y="4032382"/>
            <a:ext cx="1248406" cy="588421"/>
            <a:chOff x="31734" y="36629"/>
            <a:chExt cx="1250324" cy="589318"/>
          </a:xfrm>
        </p:grpSpPr>
        <p:grpSp>
          <p:nvGrpSpPr>
            <p:cNvPr id="405" name="Group 404">
              <a:extLst>
                <a:ext uri="{FF2B5EF4-FFF2-40B4-BE49-F238E27FC236}">
                  <a16:creationId xmlns:a16="http://schemas.microsoft.com/office/drawing/2014/main" id="{DE203BD9-6698-4A93-9A31-ADA73315B92E}"/>
                </a:ext>
              </a:extLst>
            </p:cNvPr>
            <p:cNvGrpSpPr/>
            <p:nvPr/>
          </p:nvGrpSpPr>
          <p:grpSpPr>
            <a:xfrm>
              <a:off x="137157" y="261008"/>
              <a:ext cx="975536" cy="164148"/>
              <a:chOff x="77396" y="22400"/>
              <a:chExt cx="733171" cy="125473"/>
            </a:xfrm>
            <a:solidFill>
              <a:srgbClr val="00B0F0"/>
            </a:solidFill>
          </p:grpSpPr>
          <p:sp>
            <p:nvSpPr>
              <p:cNvPr id="415" name="Multiplication Sign 414">
                <a:extLst>
                  <a:ext uri="{FF2B5EF4-FFF2-40B4-BE49-F238E27FC236}">
                    <a16:creationId xmlns:a16="http://schemas.microsoft.com/office/drawing/2014/main" id="{959DB4B3-57F4-467E-9672-C6B474C8A01A}"/>
                  </a:ext>
                </a:extLst>
              </p:cNvPr>
              <p:cNvSpPr/>
              <p:nvPr/>
            </p:nvSpPr>
            <p:spPr>
              <a:xfrm>
                <a:off x="77396" y="25043"/>
                <a:ext cx="122830" cy="122830"/>
              </a:xfrm>
              <a:prstGeom prst="mathMultiply">
                <a:avLst>
                  <a:gd name="adj1" fmla="val 0"/>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16" name="Multiplication Sign 415">
                <a:extLst>
                  <a:ext uri="{FF2B5EF4-FFF2-40B4-BE49-F238E27FC236}">
                    <a16:creationId xmlns:a16="http://schemas.microsoft.com/office/drawing/2014/main" id="{7EB6D885-FBD3-4AF1-B340-F117A23CC83E}"/>
                  </a:ext>
                </a:extLst>
              </p:cNvPr>
              <p:cNvSpPr/>
              <p:nvPr/>
            </p:nvSpPr>
            <p:spPr>
              <a:xfrm>
                <a:off x="395418" y="22400"/>
                <a:ext cx="122830" cy="122830"/>
              </a:xfrm>
              <a:prstGeom prst="mathMultiply">
                <a:avLst>
                  <a:gd name="adj1" fmla="val 0"/>
                </a:avLst>
              </a:prstGeom>
              <a:grpFill/>
              <a:ln>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17" name="Multiplication Sign 416">
                <a:extLst>
                  <a:ext uri="{FF2B5EF4-FFF2-40B4-BE49-F238E27FC236}">
                    <a16:creationId xmlns:a16="http://schemas.microsoft.com/office/drawing/2014/main" id="{03FD98FE-89BC-42D1-A742-F4FDF599FC37}"/>
                  </a:ext>
                </a:extLst>
              </p:cNvPr>
              <p:cNvSpPr/>
              <p:nvPr/>
            </p:nvSpPr>
            <p:spPr>
              <a:xfrm>
                <a:off x="687737" y="22400"/>
                <a:ext cx="122830" cy="122830"/>
              </a:xfrm>
              <a:prstGeom prst="mathMultiply">
                <a:avLst>
                  <a:gd name="adj1" fmla="val 0"/>
                </a:avLst>
              </a:prstGeom>
              <a:grpFill/>
              <a:ln>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nvGrpSpPr>
            <p:cNvPr id="406" name="Group 405">
              <a:extLst>
                <a:ext uri="{FF2B5EF4-FFF2-40B4-BE49-F238E27FC236}">
                  <a16:creationId xmlns:a16="http://schemas.microsoft.com/office/drawing/2014/main" id="{2ECE2569-DCEB-43C6-A944-78B6E28755C4}"/>
                </a:ext>
              </a:extLst>
            </p:cNvPr>
            <p:cNvGrpSpPr/>
            <p:nvPr/>
          </p:nvGrpSpPr>
          <p:grpSpPr>
            <a:xfrm>
              <a:off x="216214" y="36629"/>
              <a:ext cx="919206" cy="160379"/>
              <a:chOff x="112780" y="28054"/>
              <a:chExt cx="691053" cy="122830"/>
            </a:xfrm>
            <a:solidFill>
              <a:srgbClr val="C00000"/>
            </a:solidFill>
          </p:grpSpPr>
          <p:grpSp>
            <p:nvGrpSpPr>
              <p:cNvPr id="410" name="Group 409">
                <a:extLst>
                  <a:ext uri="{FF2B5EF4-FFF2-40B4-BE49-F238E27FC236}">
                    <a16:creationId xmlns:a16="http://schemas.microsoft.com/office/drawing/2014/main" id="{79559859-6F26-4388-8306-964E37FC78BC}"/>
                  </a:ext>
                </a:extLst>
              </p:cNvPr>
              <p:cNvGrpSpPr/>
              <p:nvPr/>
            </p:nvGrpSpPr>
            <p:grpSpPr>
              <a:xfrm>
                <a:off x="297764" y="28054"/>
                <a:ext cx="506069" cy="122830"/>
                <a:chOff x="337410" y="28054"/>
                <a:chExt cx="506069" cy="122830"/>
              </a:xfrm>
              <a:grpFill/>
            </p:grpSpPr>
            <p:sp>
              <p:nvSpPr>
                <p:cNvPr id="412" name="Multiplication Sign 411">
                  <a:extLst>
                    <a:ext uri="{FF2B5EF4-FFF2-40B4-BE49-F238E27FC236}">
                      <a16:creationId xmlns:a16="http://schemas.microsoft.com/office/drawing/2014/main" id="{457CBD4A-297C-489A-8B14-B608B571BE69}"/>
                    </a:ext>
                  </a:extLst>
                </p:cNvPr>
                <p:cNvSpPr/>
                <p:nvPr/>
              </p:nvSpPr>
              <p:spPr>
                <a:xfrm>
                  <a:off x="337410" y="28054"/>
                  <a:ext cx="122830" cy="122830"/>
                </a:xfrm>
                <a:prstGeom prst="mathMultiply">
                  <a:avLst>
                    <a:gd name="adj1" fmla="val 0"/>
                  </a:avLst>
                </a:prstGeom>
                <a:grp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13" name="Multiplication Sign 412">
                  <a:extLst>
                    <a:ext uri="{FF2B5EF4-FFF2-40B4-BE49-F238E27FC236}">
                      <a16:creationId xmlns:a16="http://schemas.microsoft.com/office/drawing/2014/main" id="{01012DE6-0D10-43F0-84FD-85B3A120BCD6}"/>
                    </a:ext>
                  </a:extLst>
                </p:cNvPr>
                <p:cNvSpPr/>
                <p:nvPr/>
              </p:nvSpPr>
              <p:spPr>
                <a:xfrm>
                  <a:off x="545329" y="28054"/>
                  <a:ext cx="122830" cy="122830"/>
                </a:xfrm>
                <a:prstGeom prst="mathMultiply">
                  <a:avLst>
                    <a:gd name="adj1" fmla="val 0"/>
                  </a:avLst>
                </a:prstGeom>
                <a:grp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14" name="Multiplication Sign 413">
                  <a:extLst>
                    <a:ext uri="{FF2B5EF4-FFF2-40B4-BE49-F238E27FC236}">
                      <a16:creationId xmlns:a16="http://schemas.microsoft.com/office/drawing/2014/main" id="{ADA02B65-7C09-4DBF-9941-A1445B9A2C44}"/>
                    </a:ext>
                  </a:extLst>
                </p:cNvPr>
                <p:cNvSpPr/>
                <p:nvPr/>
              </p:nvSpPr>
              <p:spPr>
                <a:xfrm>
                  <a:off x="720649" y="28054"/>
                  <a:ext cx="122830" cy="122830"/>
                </a:xfrm>
                <a:prstGeom prst="mathMultiply">
                  <a:avLst>
                    <a:gd name="adj1" fmla="val 0"/>
                  </a:avLst>
                </a:prstGeom>
                <a:grp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sp>
            <p:nvSpPr>
              <p:cNvPr id="411" name="Multiplication Sign 410">
                <a:extLst>
                  <a:ext uri="{FF2B5EF4-FFF2-40B4-BE49-F238E27FC236}">
                    <a16:creationId xmlns:a16="http://schemas.microsoft.com/office/drawing/2014/main" id="{CA156D34-17BD-4422-9A6E-166DFB633B1C}"/>
                  </a:ext>
                </a:extLst>
              </p:cNvPr>
              <p:cNvSpPr/>
              <p:nvPr/>
            </p:nvSpPr>
            <p:spPr>
              <a:xfrm>
                <a:off x="112780" y="28054"/>
                <a:ext cx="122799" cy="122460"/>
              </a:xfrm>
              <a:prstGeom prst="mathMultiply">
                <a:avLst>
                  <a:gd name="adj1" fmla="val 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nvGrpSpPr>
            <p:cNvPr id="407" name="Group 406">
              <a:extLst>
                <a:ext uri="{FF2B5EF4-FFF2-40B4-BE49-F238E27FC236}">
                  <a16:creationId xmlns:a16="http://schemas.microsoft.com/office/drawing/2014/main" id="{2CA2A120-BEBA-4152-B2E9-AB2E84ACC8D4}"/>
                </a:ext>
              </a:extLst>
            </p:cNvPr>
            <p:cNvGrpSpPr/>
            <p:nvPr/>
          </p:nvGrpSpPr>
          <p:grpSpPr>
            <a:xfrm>
              <a:off x="31734" y="455132"/>
              <a:ext cx="1250324" cy="170815"/>
              <a:chOff x="157506" y="0"/>
              <a:chExt cx="940208" cy="129654"/>
            </a:xfrm>
          </p:grpSpPr>
          <p:sp>
            <p:nvSpPr>
              <p:cNvPr id="408" name="Multiplication Sign 407">
                <a:extLst>
                  <a:ext uri="{FF2B5EF4-FFF2-40B4-BE49-F238E27FC236}">
                    <a16:creationId xmlns:a16="http://schemas.microsoft.com/office/drawing/2014/main" id="{0ABF58E6-926F-4A01-9449-9F0901B3A27A}"/>
                  </a:ext>
                </a:extLst>
              </p:cNvPr>
              <p:cNvSpPr/>
              <p:nvPr/>
            </p:nvSpPr>
            <p:spPr>
              <a:xfrm>
                <a:off x="157506" y="6824"/>
                <a:ext cx="122830" cy="122830"/>
              </a:xfrm>
              <a:prstGeom prst="mathMultiply">
                <a:avLst>
                  <a:gd name="adj1" fmla="val 0"/>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09" name="Multiplication Sign 408">
                <a:extLst>
                  <a:ext uri="{FF2B5EF4-FFF2-40B4-BE49-F238E27FC236}">
                    <a16:creationId xmlns:a16="http://schemas.microsoft.com/office/drawing/2014/main" id="{C39866F7-F4BF-4D1F-8A2D-D3C89BE4FA10}"/>
                  </a:ext>
                </a:extLst>
              </p:cNvPr>
              <p:cNvSpPr/>
              <p:nvPr/>
            </p:nvSpPr>
            <p:spPr>
              <a:xfrm>
                <a:off x="974884" y="0"/>
                <a:ext cx="122830" cy="122830"/>
              </a:xfrm>
              <a:prstGeom prst="mathMultiply">
                <a:avLst>
                  <a:gd name="adj1" fmla="val 0"/>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grpSp>
        <p:nvGrpSpPr>
          <p:cNvPr id="290" name="Group 289">
            <a:extLst>
              <a:ext uri="{FF2B5EF4-FFF2-40B4-BE49-F238E27FC236}">
                <a16:creationId xmlns:a16="http://schemas.microsoft.com/office/drawing/2014/main" id="{E261DD35-CB29-40A9-A85A-916F97C599A1}"/>
              </a:ext>
            </a:extLst>
          </p:cNvPr>
          <p:cNvGrpSpPr/>
          <p:nvPr/>
        </p:nvGrpSpPr>
        <p:grpSpPr>
          <a:xfrm>
            <a:off x="263564" y="4213357"/>
            <a:ext cx="1195067" cy="239756"/>
            <a:chOff x="-405767" y="-378"/>
            <a:chExt cx="2125257" cy="239756"/>
          </a:xfrm>
        </p:grpSpPr>
        <p:cxnSp>
          <p:nvCxnSpPr>
            <p:cNvPr id="401" name="Straight Connector 400">
              <a:extLst>
                <a:ext uri="{FF2B5EF4-FFF2-40B4-BE49-F238E27FC236}">
                  <a16:creationId xmlns:a16="http://schemas.microsoft.com/office/drawing/2014/main" id="{38659432-535A-43FD-8205-99E72F2E80C7}"/>
                </a:ext>
              </a:extLst>
            </p:cNvPr>
            <p:cNvCxnSpPr/>
            <p:nvPr/>
          </p:nvCxnSpPr>
          <p:spPr>
            <a:xfrm>
              <a:off x="-398014" y="-378"/>
              <a:ext cx="2117504"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402" name="Straight Connector 401">
              <a:extLst>
                <a:ext uri="{FF2B5EF4-FFF2-40B4-BE49-F238E27FC236}">
                  <a16:creationId xmlns:a16="http://schemas.microsoft.com/office/drawing/2014/main" id="{6E9B7AF4-F42E-4813-A0DF-66263F10ECF3}"/>
                </a:ext>
              </a:extLst>
            </p:cNvPr>
            <p:cNvCxnSpPr/>
            <p:nvPr/>
          </p:nvCxnSpPr>
          <p:spPr>
            <a:xfrm>
              <a:off x="-405767" y="239378"/>
              <a:ext cx="2120745" cy="0"/>
            </a:xfrm>
            <a:prstGeom prst="line">
              <a:avLst/>
            </a:prstGeom>
            <a:ln w="12700">
              <a:prstDash val="dash"/>
            </a:ln>
          </p:spPr>
          <p:style>
            <a:lnRef idx="1">
              <a:schemeClr val="dk1"/>
            </a:lnRef>
            <a:fillRef idx="0">
              <a:schemeClr val="dk1"/>
            </a:fillRef>
            <a:effectRef idx="0">
              <a:schemeClr val="dk1"/>
            </a:effectRef>
            <a:fontRef idx="minor">
              <a:schemeClr val="tx1"/>
            </a:fontRef>
          </p:style>
        </p:cxnSp>
      </p:grpSp>
      <p:grpSp>
        <p:nvGrpSpPr>
          <p:cNvPr id="498" name="Group 497">
            <a:extLst>
              <a:ext uri="{FF2B5EF4-FFF2-40B4-BE49-F238E27FC236}">
                <a16:creationId xmlns:a16="http://schemas.microsoft.com/office/drawing/2014/main" id="{8ED02A20-0AA0-44C0-ABB1-009159420ECA}"/>
              </a:ext>
            </a:extLst>
          </p:cNvPr>
          <p:cNvGrpSpPr/>
          <p:nvPr/>
        </p:nvGrpSpPr>
        <p:grpSpPr>
          <a:xfrm>
            <a:off x="3946903" y="2996303"/>
            <a:ext cx="337547" cy="987717"/>
            <a:chOff x="-2" y="969917"/>
            <a:chExt cx="338455" cy="988606"/>
          </a:xfrm>
        </p:grpSpPr>
        <p:grpSp>
          <p:nvGrpSpPr>
            <p:cNvPr id="513" name="Group 512">
              <a:extLst>
                <a:ext uri="{FF2B5EF4-FFF2-40B4-BE49-F238E27FC236}">
                  <a16:creationId xmlns:a16="http://schemas.microsoft.com/office/drawing/2014/main" id="{BAE0B11D-3F14-44D0-8071-4B6D957064D7}"/>
                </a:ext>
              </a:extLst>
            </p:cNvPr>
            <p:cNvGrpSpPr/>
            <p:nvPr/>
          </p:nvGrpSpPr>
          <p:grpSpPr>
            <a:xfrm rot="5400000">
              <a:off x="-168972" y="1451098"/>
              <a:ext cx="676396" cy="338455"/>
              <a:chOff x="31651" y="0"/>
              <a:chExt cx="462514" cy="310239"/>
            </a:xfrm>
          </p:grpSpPr>
          <mc:AlternateContent xmlns:mc="http://schemas.openxmlformats.org/markup-compatibility/2006" xmlns:a14="http://schemas.microsoft.com/office/drawing/2010/main">
            <mc:Choice Requires="a14">
              <p:sp>
                <p:nvSpPr>
                  <p:cNvPr id="517" name="Text Box 2">
                    <a:extLst>
                      <a:ext uri="{FF2B5EF4-FFF2-40B4-BE49-F238E27FC236}">
                        <a16:creationId xmlns:a16="http://schemas.microsoft.com/office/drawing/2014/main" id="{6C2E7F6C-F1F3-4623-91F2-C31DD5F91906}"/>
                      </a:ext>
                    </a:extLst>
                  </p:cNvPr>
                  <p:cNvSpPr txBox="1">
                    <a:spLocks noChangeArrowheads="1"/>
                  </p:cNvSpPr>
                  <p:nvPr/>
                </p:nvSpPr>
                <p:spPr bwMode="auto">
                  <a:xfrm flipH="1">
                    <a:off x="31651" y="16862"/>
                    <a:ext cx="251433" cy="27940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17" name="Text Box 2">
                    <a:extLst>
                      <a:ext uri="{FF2B5EF4-FFF2-40B4-BE49-F238E27FC236}">
                        <a16:creationId xmlns:a16="http://schemas.microsoft.com/office/drawing/2014/main" id="{6C2E7F6C-F1F3-4623-91F2-C31DD5F91906}"/>
                      </a:ext>
                    </a:extLst>
                  </p:cNvPr>
                  <p:cNvSpPr txBox="1">
                    <a:spLocks noRot="1" noChangeAspect="1" noMove="1" noResize="1" noEditPoints="1" noAdjustHandles="1" noChangeArrowheads="1" noChangeShapeType="1" noTextEdit="1"/>
                  </p:cNvSpPr>
                  <p:nvPr/>
                </p:nvSpPr>
                <p:spPr bwMode="auto">
                  <a:xfrm flipH="1">
                    <a:off x="31651" y="16862"/>
                    <a:ext cx="251433" cy="279400"/>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8" name="Text Box 2">
                    <a:extLst>
                      <a:ext uri="{FF2B5EF4-FFF2-40B4-BE49-F238E27FC236}">
                        <a16:creationId xmlns:a16="http://schemas.microsoft.com/office/drawing/2014/main" id="{D2921728-6090-460D-8D4B-F4D4BF7A0FCF}"/>
                      </a:ext>
                    </a:extLst>
                  </p:cNvPr>
                  <p:cNvSpPr txBox="1">
                    <a:spLocks noChangeArrowheads="1"/>
                  </p:cNvSpPr>
                  <p:nvPr/>
                </p:nvSpPr>
                <p:spPr bwMode="auto">
                  <a:xfrm flipH="1">
                    <a:off x="203970" y="0"/>
                    <a:ext cx="290195" cy="310239"/>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18" name="Text Box 2">
                    <a:extLst>
                      <a:ext uri="{FF2B5EF4-FFF2-40B4-BE49-F238E27FC236}">
                        <a16:creationId xmlns:a16="http://schemas.microsoft.com/office/drawing/2014/main" id="{D2921728-6090-460D-8D4B-F4D4BF7A0FCF}"/>
                      </a:ext>
                    </a:extLst>
                  </p:cNvPr>
                  <p:cNvSpPr txBox="1">
                    <a:spLocks noRot="1" noChangeAspect="1" noMove="1" noResize="1" noEditPoints="1" noAdjustHandles="1" noChangeArrowheads="1" noChangeShapeType="1" noTextEdit="1"/>
                  </p:cNvSpPr>
                  <p:nvPr/>
                </p:nvSpPr>
                <p:spPr bwMode="auto">
                  <a:xfrm flipH="1">
                    <a:off x="203970" y="0"/>
                    <a:ext cx="290195" cy="310239"/>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6" name="Text Box 2">
                  <a:extLst>
                    <a:ext uri="{FF2B5EF4-FFF2-40B4-BE49-F238E27FC236}">
                      <a16:creationId xmlns:a16="http://schemas.microsoft.com/office/drawing/2014/main" id="{80AF84DB-421C-4027-955A-40C5957AF0F3}"/>
                    </a:ext>
                  </a:extLst>
                </p:cNvPr>
                <p:cNvSpPr txBox="1">
                  <a:spLocks noChangeArrowheads="1"/>
                </p:cNvSpPr>
                <p:nvPr/>
              </p:nvSpPr>
              <p:spPr bwMode="auto">
                <a:xfrm rot="5400000" flipH="1">
                  <a:off x="-46958" y="1028960"/>
                  <a:ext cx="422887" cy="3048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16" name="Text Box 2">
                  <a:extLst>
                    <a:ext uri="{FF2B5EF4-FFF2-40B4-BE49-F238E27FC236}">
                      <a16:creationId xmlns:a16="http://schemas.microsoft.com/office/drawing/2014/main" id="{80AF84DB-421C-4027-955A-40C5957AF0F3}"/>
                    </a:ext>
                  </a:extLst>
                </p:cNvPr>
                <p:cNvSpPr txBox="1">
                  <a:spLocks noRot="1" noChangeAspect="1" noMove="1" noResize="1" noEditPoints="1" noAdjustHandles="1" noChangeArrowheads="1" noChangeShapeType="1" noTextEdit="1"/>
                </p:cNvSpPr>
                <p:nvPr/>
              </p:nvSpPr>
              <p:spPr bwMode="auto">
                <a:xfrm rot="5400000" flipH="1">
                  <a:off x="-46958" y="1028960"/>
                  <a:ext cx="422887" cy="304800"/>
                </a:xfrm>
                <a:prstGeom prst="rect">
                  <a:avLst/>
                </a:prstGeom>
                <a:blipFill>
                  <a:blip r:embed="rId12"/>
                  <a:stretch>
                    <a:fillRect l="-4000"/>
                  </a:stretch>
                </a:blipFill>
                <a:ln w="9525">
                  <a:noFill/>
                  <a:miter lim="800000"/>
                  <a:headEnd/>
                  <a:tailEnd/>
                </a:ln>
              </p:spPr>
              <p:txBody>
                <a:bodyPr/>
                <a:lstStyle/>
                <a:p>
                  <a:r>
                    <a:rPr lang="en-US">
                      <a:noFill/>
                    </a:rPr>
                    <a:t> </a:t>
                  </a:r>
                </a:p>
              </p:txBody>
            </p:sp>
          </mc:Fallback>
        </mc:AlternateContent>
      </p:grpSp>
      <p:grpSp>
        <p:nvGrpSpPr>
          <p:cNvPr id="499" name="Group 498">
            <a:extLst>
              <a:ext uri="{FF2B5EF4-FFF2-40B4-BE49-F238E27FC236}">
                <a16:creationId xmlns:a16="http://schemas.microsoft.com/office/drawing/2014/main" id="{260AE626-DCAC-4E9F-B925-49366BE729E9}"/>
              </a:ext>
            </a:extLst>
          </p:cNvPr>
          <p:cNvGrpSpPr/>
          <p:nvPr/>
        </p:nvGrpSpPr>
        <p:grpSpPr>
          <a:xfrm rot="5400000">
            <a:off x="3825225" y="3173616"/>
            <a:ext cx="1267457" cy="306863"/>
            <a:chOff x="435564" y="-108592"/>
            <a:chExt cx="953965" cy="374516"/>
          </a:xfrm>
        </p:grpSpPr>
        <p:grpSp>
          <p:nvGrpSpPr>
            <p:cNvPr id="500" name="Group 499">
              <a:extLst>
                <a:ext uri="{FF2B5EF4-FFF2-40B4-BE49-F238E27FC236}">
                  <a16:creationId xmlns:a16="http://schemas.microsoft.com/office/drawing/2014/main" id="{807F7641-C0F0-4DBD-AA4E-11609CC022BB}"/>
                </a:ext>
              </a:extLst>
            </p:cNvPr>
            <p:cNvGrpSpPr/>
            <p:nvPr/>
          </p:nvGrpSpPr>
          <p:grpSpPr>
            <a:xfrm>
              <a:off x="435564" y="10488"/>
              <a:ext cx="252505" cy="250248"/>
              <a:chOff x="-11562" y="14630"/>
              <a:chExt cx="252801" cy="250248"/>
            </a:xfrm>
          </p:grpSpPr>
          <p:sp>
            <p:nvSpPr>
              <p:cNvPr id="511" name="Rectangle 510">
                <a:extLst>
                  <a:ext uri="{FF2B5EF4-FFF2-40B4-BE49-F238E27FC236}">
                    <a16:creationId xmlns:a16="http://schemas.microsoft.com/office/drawing/2014/main" id="{25610A4E-5714-43B7-97FB-C3B54B803CFA}"/>
                  </a:ext>
                </a:extLst>
              </p:cNvPr>
              <p:cNvSpPr/>
              <p:nvPr/>
            </p:nvSpPr>
            <p:spPr>
              <a:xfrm>
                <a:off x="21946" y="14630"/>
                <a:ext cx="219293" cy="250248"/>
              </a:xfrm>
              <a:prstGeom prst="rect">
                <a:avLst/>
              </a:prstGeom>
              <a:solidFill>
                <a:srgbClr val="FFCCCC"/>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512" name="Text Box 878">
                    <a:extLst>
                      <a:ext uri="{FF2B5EF4-FFF2-40B4-BE49-F238E27FC236}">
                        <a16:creationId xmlns:a16="http://schemas.microsoft.com/office/drawing/2014/main" id="{47556239-BF13-452A-9B75-F5030FD47172}"/>
                      </a:ext>
                    </a:extLst>
                  </p:cNvPr>
                  <p:cNvSpPr txBox="1"/>
                  <p:nvPr/>
                </p:nvSpPr>
                <p:spPr>
                  <a:xfrm>
                    <a:off x="-11562" y="43077"/>
                    <a:ext cx="251119" cy="207054"/>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12" name="Text Box 878">
                    <a:extLst>
                      <a:ext uri="{FF2B5EF4-FFF2-40B4-BE49-F238E27FC236}">
                        <a16:creationId xmlns:a16="http://schemas.microsoft.com/office/drawing/2014/main" id="{47556239-BF13-452A-9B75-F5030FD47172}"/>
                      </a:ext>
                    </a:extLst>
                  </p:cNvPr>
                  <p:cNvSpPr txBox="1">
                    <a:spLocks noRot="1" noChangeAspect="1" noMove="1" noResize="1" noEditPoints="1" noAdjustHandles="1" noChangeArrowheads="1" noChangeShapeType="1" noTextEdit="1"/>
                  </p:cNvSpPr>
                  <p:nvPr/>
                </p:nvSpPr>
                <p:spPr>
                  <a:xfrm>
                    <a:off x="-11562" y="43077"/>
                    <a:ext cx="251119" cy="207054"/>
                  </a:xfrm>
                  <a:prstGeom prst="rect">
                    <a:avLst/>
                  </a:prstGeom>
                  <a:blipFill>
                    <a:blip r:embed="rId13"/>
                    <a:stretch>
                      <a:fillRect/>
                    </a:stretch>
                  </a:blipFill>
                  <a:ln w="6350">
                    <a:noFill/>
                  </a:ln>
                </p:spPr>
                <p:txBody>
                  <a:bodyPr/>
                  <a:lstStyle/>
                  <a:p>
                    <a:r>
                      <a:rPr lang="en-US">
                        <a:noFill/>
                      </a:rPr>
                      <a:t> </a:t>
                    </a:r>
                  </a:p>
                </p:txBody>
              </p:sp>
            </mc:Fallback>
          </mc:AlternateContent>
        </p:grpSp>
        <p:grpSp>
          <p:nvGrpSpPr>
            <p:cNvPr id="501" name="Group 500">
              <a:extLst>
                <a:ext uri="{FF2B5EF4-FFF2-40B4-BE49-F238E27FC236}">
                  <a16:creationId xmlns:a16="http://schemas.microsoft.com/office/drawing/2014/main" id="{933D038C-52DA-4BB1-ABF0-91C2632B78F9}"/>
                </a:ext>
              </a:extLst>
            </p:cNvPr>
            <p:cNvGrpSpPr/>
            <p:nvPr/>
          </p:nvGrpSpPr>
          <p:grpSpPr>
            <a:xfrm>
              <a:off x="663056" y="-108592"/>
              <a:ext cx="480243" cy="369328"/>
              <a:chOff x="45836" y="-112402"/>
              <a:chExt cx="480243" cy="369328"/>
            </a:xfrm>
          </p:grpSpPr>
          <p:grpSp>
            <p:nvGrpSpPr>
              <p:cNvPr id="505" name="Group 504">
                <a:extLst>
                  <a:ext uri="{FF2B5EF4-FFF2-40B4-BE49-F238E27FC236}">
                    <a16:creationId xmlns:a16="http://schemas.microsoft.com/office/drawing/2014/main" id="{CBC18CF7-F935-416D-A534-3016344ED5F8}"/>
                  </a:ext>
                </a:extLst>
              </p:cNvPr>
              <p:cNvGrpSpPr/>
              <p:nvPr/>
            </p:nvGrpSpPr>
            <p:grpSpPr>
              <a:xfrm>
                <a:off x="45836" y="-30193"/>
                <a:ext cx="291052" cy="287119"/>
                <a:chOff x="-3129" y="-22241"/>
                <a:chExt cx="291393" cy="287119"/>
              </a:xfrm>
            </p:grpSpPr>
            <p:sp>
              <p:nvSpPr>
                <p:cNvPr id="509" name="Rectangle 508">
                  <a:extLst>
                    <a:ext uri="{FF2B5EF4-FFF2-40B4-BE49-F238E27FC236}">
                      <a16:creationId xmlns:a16="http://schemas.microsoft.com/office/drawing/2014/main" id="{1318D53A-9C0A-4751-9402-C0DEC025840A}"/>
                    </a:ext>
                  </a:extLst>
                </p:cNvPr>
                <p:cNvSpPr/>
                <p:nvPr/>
              </p:nvSpPr>
              <p:spPr>
                <a:xfrm>
                  <a:off x="21946" y="14630"/>
                  <a:ext cx="219293" cy="250248"/>
                </a:xfrm>
                <a:prstGeom prst="rect">
                  <a:avLst/>
                </a:prstGeom>
                <a:solidFill>
                  <a:schemeClr val="bg1"/>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510" name="Text Box 882">
                      <a:extLst>
                        <a:ext uri="{FF2B5EF4-FFF2-40B4-BE49-F238E27FC236}">
                          <a16:creationId xmlns:a16="http://schemas.microsoft.com/office/drawing/2014/main" id="{233844D9-4BE6-4B60-98E3-CDBBDC00564C}"/>
                        </a:ext>
                      </a:extLst>
                    </p:cNvPr>
                    <p:cNvSpPr txBox="1"/>
                    <p:nvPr/>
                  </p:nvSpPr>
                  <p:spPr>
                    <a:xfrm rot="10800000" flipV="1">
                      <a:off x="-3129" y="-22241"/>
                      <a:ext cx="291393" cy="275591"/>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10" name="Text Box 882">
                      <a:extLst>
                        <a:ext uri="{FF2B5EF4-FFF2-40B4-BE49-F238E27FC236}">
                          <a16:creationId xmlns:a16="http://schemas.microsoft.com/office/drawing/2014/main" id="{233844D9-4BE6-4B60-98E3-CDBBDC00564C}"/>
                        </a:ext>
                      </a:extLst>
                    </p:cNvPr>
                    <p:cNvSpPr txBox="1">
                      <a:spLocks noRot="1" noChangeAspect="1" noMove="1" noResize="1" noEditPoints="1" noAdjustHandles="1" noChangeArrowheads="1" noChangeShapeType="1" noTextEdit="1"/>
                    </p:cNvSpPr>
                    <p:nvPr/>
                  </p:nvSpPr>
                  <p:spPr>
                    <a:xfrm rot="10800000" flipV="1">
                      <a:off x="-3129" y="-22241"/>
                      <a:ext cx="291393" cy="275591"/>
                    </a:xfrm>
                    <a:prstGeom prst="rect">
                      <a:avLst/>
                    </a:prstGeom>
                    <a:blipFill>
                      <a:blip r:embed="rId14"/>
                      <a:stretch>
                        <a:fillRect/>
                      </a:stretch>
                    </a:blipFill>
                    <a:ln w="6350">
                      <a:noFill/>
                    </a:ln>
                  </p:spPr>
                  <p:txBody>
                    <a:bodyPr/>
                    <a:lstStyle/>
                    <a:p>
                      <a:r>
                        <a:rPr lang="en-US">
                          <a:noFill/>
                        </a:rPr>
                        <a:t> </a:t>
                      </a:r>
                    </a:p>
                  </p:txBody>
                </p:sp>
              </mc:Fallback>
            </mc:AlternateContent>
          </p:grpSp>
          <p:grpSp>
            <p:nvGrpSpPr>
              <p:cNvPr id="506" name="Group 505">
                <a:extLst>
                  <a:ext uri="{FF2B5EF4-FFF2-40B4-BE49-F238E27FC236}">
                    <a16:creationId xmlns:a16="http://schemas.microsoft.com/office/drawing/2014/main" id="{0EFEF4AA-5643-4A8C-98B2-C10553DCA521}"/>
                  </a:ext>
                </a:extLst>
              </p:cNvPr>
              <p:cNvGrpSpPr/>
              <p:nvPr/>
            </p:nvGrpSpPr>
            <p:grpSpPr>
              <a:xfrm>
                <a:off x="267634" y="-112402"/>
                <a:ext cx="258445" cy="369328"/>
                <a:chOff x="-407" y="-104450"/>
                <a:chExt cx="258748" cy="369328"/>
              </a:xfrm>
            </p:grpSpPr>
            <p:sp>
              <p:nvSpPr>
                <p:cNvPr id="507" name="Rectangle 506">
                  <a:extLst>
                    <a:ext uri="{FF2B5EF4-FFF2-40B4-BE49-F238E27FC236}">
                      <a16:creationId xmlns:a16="http://schemas.microsoft.com/office/drawing/2014/main" id="{75DC831F-FB63-43B7-B229-12381167D9D1}"/>
                    </a:ext>
                  </a:extLst>
                </p:cNvPr>
                <p:cNvSpPr/>
                <p:nvPr/>
              </p:nvSpPr>
              <p:spPr>
                <a:xfrm>
                  <a:off x="21946" y="14630"/>
                  <a:ext cx="219293" cy="250248"/>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508" name="Text Box 885">
                      <a:extLst>
                        <a:ext uri="{FF2B5EF4-FFF2-40B4-BE49-F238E27FC236}">
                          <a16:creationId xmlns:a16="http://schemas.microsoft.com/office/drawing/2014/main" id="{C06069C7-A2BF-4931-8641-88DD0E14C358}"/>
                        </a:ext>
                      </a:extLst>
                    </p:cNvPr>
                    <p:cNvSpPr txBox="1"/>
                    <p:nvPr/>
                  </p:nvSpPr>
                  <p:spPr>
                    <a:xfrm>
                      <a:off x="-407" y="-104450"/>
                      <a:ext cx="258748" cy="2755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08" name="Text Box 885">
                      <a:extLst>
                        <a:ext uri="{FF2B5EF4-FFF2-40B4-BE49-F238E27FC236}">
                          <a16:creationId xmlns:a16="http://schemas.microsoft.com/office/drawing/2014/main" id="{C06069C7-A2BF-4931-8641-88DD0E14C358}"/>
                        </a:ext>
                      </a:extLst>
                    </p:cNvPr>
                    <p:cNvSpPr txBox="1">
                      <a:spLocks noRot="1" noChangeAspect="1" noMove="1" noResize="1" noEditPoints="1" noAdjustHandles="1" noChangeArrowheads="1" noChangeShapeType="1" noTextEdit="1"/>
                    </p:cNvSpPr>
                    <p:nvPr/>
                  </p:nvSpPr>
                  <p:spPr>
                    <a:xfrm>
                      <a:off x="-407" y="-104450"/>
                      <a:ext cx="258748" cy="275590"/>
                    </a:xfrm>
                    <a:prstGeom prst="rect">
                      <a:avLst/>
                    </a:prstGeom>
                    <a:blipFill>
                      <a:blip r:embed="rId15"/>
                      <a:stretch>
                        <a:fillRect/>
                      </a:stretch>
                    </a:blipFill>
                    <a:ln w="6350">
                      <a:noFill/>
                    </a:ln>
                  </p:spPr>
                  <p:txBody>
                    <a:bodyPr/>
                    <a:lstStyle/>
                    <a:p>
                      <a:r>
                        <a:rPr lang="en-US">
                          <a:noFill/>
                        </a:rPr>
                        <a:t> </a:t>
                      </a:r>
                    </a:p>
                  </p:txBody>
                </p:sp>
              </mc:Fallback>
            </mc:AlternateContent>
          </p:grpSp>
        </p:grpSp>
        <p:grpSp>
          <p:nvGrpSpPr>
            <p:cNvPr id="502" name="Group 501">
              <a:extLst>
                <a:ext uri="{FF2B5EF4-FFF2-40B4-BE49-F238E27FC236}">
                  <a16:creationId xmlns:a16="http://schemas.microsoft.com/office/drawing/2014/main" id="{58949D9B-845B-49C7-9F25-8EB989D9C4F1}"/>
                </a:ext>
              </a:extLst>
            </p:cNvPr>
            <p:cNvGrpSpPr/>
            <p:nvPr/>
          </p:nvGrpSpPr>
          <p:grpSpPr>
            <a:xfrm>
              <a:off x="1098699" y="-9666"/>
              <a:ext cx="290830" cy="275590"/>
              <a:chOff x="-5614" y="-5524"/>
              <a:chExt cx="291393" cy="275590"/>
            </a:xfrm>
          </p:grpSpPr>
          <p:sp>
            <p:nvSpPr>
              <p:cNvPr id="503" name="Rectangle 502">
                <a:extLst>
                  <a:ext uri="{FF2B5EF4-FFF2-40B4-BE49-F238E27FC236}">
                    <a16:creationId xmlns:a16="http://schemas.microsoft.com/office/drawing/2014/main" id="{6D68F558-BAFB-40EC-8226-A7DD0A5E670C}"/>
                  </a:ext>
                </a:extLst>
              </p:cNvPr>
              <p:cNvSpPr/>
              <p:nvPr/>
            </p:nvSpPr>
            <p:spPr>
              <a:xfrm>
                <a:off x="21946" y="14630"/>
                <a:ext cx="219293" cy="250248"/>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504" name="Text Box 888">
                    <a:extLst>
                      <a:ext uri="{FF2B5EF4-FFF2-40B4-BE49-F238E27FC236}">
                        <a16:creationId xmlns:a16="http://schemas.microsoft.com/office/drawing/2014/main" id="{C89F4DD0-2D16-490E-8DF2-94C168A7E165}"/>
                      </a:ext>
                    </a:extLst>
                  </p:cNvPr>
                  <p:cNvSpPr txBox="1"/>
                  <p:nvPr/>
                </p:nvSpPr>
                <p:spPr>
                  <a:xfrm>
                    <a:off x="-5614" y="-5524"/>
                    <a:ext cx="291393" cy="275590"/>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04" name="Text Box 888">
                    <a:extLst>
                      <a:ext uri="{FF2B5EF4-FFF2-40B4-BE49-F238E27FC236}">
                        <a16:creationId xmlns:a16="http://schemas.microsoft.com/office/drawing/2014/main" id="{C89F4DD0-2D16-490E-8DF2-94C168A7E165}"/>
                      </a:ext>
                    </a:extLst>
                  </p:cNvPr>
                  <p:cNvSpPr txBox="1">
                    <a:spLocks noRot="1" noChangeAspect="1" noMove="1" noResize="1" noEditPoints="1" noAdjustHandles="1" noChangeArrowheads="1" noChangeShapeType="1" noTextEdit="1"/>
                  </p:cNvSpPr>
                  <p:nvPr/>
                </p:nvSpPr>
                <p:spPr>
                  <a:xfrm>
                    <a:off x="-5614" y="-5524"/>
                    <a:ext cx="291393" cy="275590"/>
                  </a:xfrm>
                  <a:prstGeom prst="rect">
                    <a:avLst/>
                  </a:prstGeom>
                  <a:blipFill>
                    <a:blip r:embed="rId16"/>
                    <a:stretch>
                      <a:fillRect/>
                    </a:stretch>
                  </a:blipFill>
                  <a:ln w="6350">
                    <a:noFill/>
                  </a:ln>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291" name="Text Box 1553">
                <a:extLst>
                  <a:ext uri="{FF2B5EF4-FFF2-40B4-BE49-F238E27FC236}">
                    <a16:creationId xmlns:a16="http://schemas.microsoft.com/office/drawing/2014/main" id="{1108D77D-C72E-49E8-9EAB-4B6D6A3967DB}"/>
                  </a:ext>
                </a:extLst>
              </p:cNvPr>
              <p:cNvSpPr txBox="1"/>
              <p:nvPr/>
            </p:nvSpPr>
            <p:spPr>
              <a:xfrm>
                <a:off x="1386653" y="2651127"/>
                <a:ext cx="1613582" cy="533071"/>
              </a:xfrm>
              <a:prstGeom prst="rect">
                <a:avLst/>
              </a:prstGeom>
              <a:solidFill>
                <a:srgbClr val="FFFFFF"/>
              </a:solidFill>
              <a:ln w="3175">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𝑎</m:t>
                        </m:r>
                      </m:sup>
                    </m:sSup>
                  </m:oMath>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91" name="Text Box 1553">
                <a:extLst>
                  <a:ext uri="{FF2B5EF4-FFF2-40B4-BE49-F238E27FC236}">
                    <a16:creationId xmlns:a16="http://schemas.microsoft.com/office/drawing/2014/main" id="{1108D77D-C72E-49E8-9EAB-4B6D6A3967DB}"/>
                  </a:ext>
                </a:extLst>
              </p:cNvPr>
              <p:cNvSpPr txBox="1">
                <a:spLocks noRot="1" noChangeAspect="1" noMove="1" noResize="1" noEditPoints="1" noAdjustHandles="1" noChangeArrowheads="1" noChangeShapeType="1" noTextEdit="1"/>
              </p:cNvSpPr>
              <p:nvPr/>
            </p:nvSpPr>
            <p:spPr>
              <a:xfrm>
                <a:off x="1386653" y="2651127"/>
                <a:ext cx="1613582" cy="533071"/>
              </a:xfrm>
              <a:prstGeom prst="rect">
                <a:avLst/>
              </a:prstGeom>
              <a:blipFill>
                <a:blip r:embed="rId17"/>
                <a:stretch>
                  <a:fillRect t="-1136" b="-12500"/>
                </a:stretch>
              </a:blipFill>
              <a:ln w="3175">
                <a:solidFill>
                  <a:srgbClr val="C00000"/>
                </a:solidFill>
              </a:ln>
            </p:spPr>
            <p:txBody>
              <a:bodyPr/>
              <a:lstStyle/>
              <a:p>
                <a:r>
                  <a:rPr lang="en-US">
                    <a:noFill/>
                  </a:rPr>
                  <a:t> </a:t>
                </a:r>
              </a:p>
            </p:txBody>
          </p:sp>
        </mc:Fallback>
      </mc:AlternateContent>
      <p:grpSp>
        <p:nvGrpSpPr>
          <p:cNvPr id="276" name="Group 275">
            <a:extLst>
              <a:ext uri="{FF2B5EF4-FFF2-40B4-BE49-F238E27FC236}">
                <a16:creationId xmlns:a16="http://schemas.microsoft.com/office/drawing/2014/main" id="{A07ACE9B-BA94-4708-AA58-C1EFF879D6DD}"/>
              </a:ext>
            </a:extLst>
          </p:cNvPr>
          <p:cNvGrpSpPr/>
          <p:nvPr/>
        </p:nvGrpSpPr>
        <p:grpSpPr>
          <a:xfrm>
            <a:off x="3906898" y="5041297"/>
            <a:ext cx="735966" cy="1323976"/>
            <a:chOff x="0" y="0"/>
            <a:chExt cx="736344" cy="1324473"/>
          </a:xfrm>
        </p:grpSpPr>
        <p:grpSp>
          <p:nvGrpSpPr>
            <p:cNvPr id="478" name="Group 477">
              <a:extLst>
                <a:ext uri="{FF2B5EF4-FFF2-40B4-BE49-F238E27FC236}">
                  <a16:creationId xmlns:a16="http://schemas.microsoft.com/office/drawing/2014/main" id="{9A6D000A-4815-47CA-9580-1A48E76868ED}"/>
                </a:ext>
              </a:extLst>
            </p:cNvPr>
            <p:cNvGrpSpPr/>
            <p:nvPr/>
          </p:nvGrpSpPr>
          <p:grpSpPr>
            <a:xfrm rot="5400000">
              <a:off x="-80843" y="483079"/>
              <a:ext cx="1248930" cy="385445"/>
              <a:chOff x="14030" y="-154902"/>
              <a:chExt cx="940078" cy="470412"/>
            </a:xfrm>
          </p:grpSpPr>
          <p:grpSp>
            <p:nvGrpSpPr>
              <p:cNvPr id="486" name="Group 485">
                <a:extLst>
                  <a:ext uri="{FF2B5EF4-FFF2-40B4-BE49-F238E27FC236}">
                    <a16:creationId xmlns:a16="http://schemas.microsoft.com/office/drawing/2014/main" id="{158A6A89-418D-4651-8904-EAC12FAE3BBE}"/>
                  </a:ext>
                </a:extLst>
              </p:cNvPr>
              <p:cNvGrpSpPr/>
              <p:nvPr/>
            </p:nvGrpSpPr>
            <p:grpSpPr>
              <a:xfrm>
                <a:off x="14030" y="-6958"/>
                <a:ext cx="250692" cy="275590"/>
                <a:chOff x="5084" y="-2816"/>
                <a:chExt cx="251119" cy="275590"/>
              </a:xfrm>
            </p:grpSpPr>
            <p:sp>
              <p:nvSpPr>
                <p:cNvPr id="496" name="Rectangle 495">
                  <a:extLst>
                    <a:ext uri="{FF2B5EF4-FFF2-40B4-BE49-F238E27FC236}">
                      <a16:creationId xmlns:a16="http://schemas.microsoft.com/office/drawing/2014/main" id="{9E74A967-8A06-4D98-BD07-7B6029129E66}"/>
                    </a:ext>
                  </a:extLst>
                </p:cNvPr>
                <p:cNvSpPr/>
                <p:nvPr/>
              </p:nvSpPr>
              <p:spPr>
                <a:xfrm>
                  <a:off x="21946" y="14630"/>
                  <a:ext cx="219293" cy="250248"/>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97" name="Text Box 1472">
                      <a:extLst>
                        <a:ext uri="{FF2B5EF4-FFF2-40B4-BE49-F238E27FC236}">
                          <a16:creationId xmlns:a16="http://schemas.microsoft.com/office/drawing/2014/main" id="{7A7B54D8-3203-4321-BC12-A91B1505E84C}"/>
                        </a:ext>
                      </a:extLst>
                    </p:cNvPr>
                    <p:cNvSpPr txBox="1"/>
                    <p:nvPr/>
                  </p:nvSpPr>
                  <p:spPr>
                    <a:xfrm>
                      <a:off x="5084" y="-2816"/>
                      <a:ext cx="251119" cy="275590"/>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97" name="Text Box 1472">
                      <a:extLst>
                        <a:ext uri="{FF2B5EF4-FFF2-40B4-BE49-F238E27FC236}">
                          <a16:creationId xmlns:a16="http://schemas.microsoft.com/office/drawing/2014/main" id="{7A7B54D8-3203-4321-BC12-A91B1505E84C}"/>
                        </a:ext>
                      </a:extLst>
                    </p:cNvPr>
                    <p:cNvSpPr txBox="1">
                      <a:spLocks noRot="1" noChangeAspect="1" noMove="1" noResize="1" noEditPoints="1" noAdjustHandles="1" noChangeArrowheads="1" noChangeShapeType="1" noTextEdit="1"/>
                    </p:cNvSpPr>
                    <p:nvPr/>
                  </p:nvSpPr>
                  <p:spPr>
                    <a:xfrm>
                      <a:off x="5084" y="-2816"/>
                      <a:ext cx="251119" cy="275590"/>
                    </a:xfrm>
                    <a:prstGeom prst="rect">
                      <a:avLst/>
                    </a:prstGeom>
                    <a:blipFill>
                      <a:blip r:embed="rId18"/>
                      <a:stretch>
                        <a:fillRect/>
                      </a:stretch>
                    </a:blipFill>
                    <a:ln w="6350">
                      <a:noFill/>
                    </a:ln>
                  </p:spPr>
                  <p:txBody>
                    <a:bodyPr/>
                    <a:lstStyle/>
                    <a:p>
                      <a:r>
                        <a:rPr lang="en-US">
                          <a:noFill/>
                        </a:rPr>
                        <a:t> </a:t>
                      </a:r>
                    </a:p>
                  </p:txBody>
                </p:sp>
              </mc:Fallback>
            </mc:AlternateContent>
          </p:grpSp>
          <p:grpSp>
            <p:nvGrpSpPr>
              <p:cNvPr id="487" name="Group 486">
                <a:extLst>
                  <a:ext uri="{FF2B5EF4-FFF2-40B4-BE49-F238E27FC236}">
                    <a16:creationId xmlns:a16="http://schemas.microsoft.com/office/drawing/2014/main" id="{C4245A50-3D1D-4D40-A1D6-4508F73C467D}"/>
                  </a:ext>
                </a:extLst>
              </p:cNvPr>
              <p:cNvGrpSpPr/>
              <p:nvPr/>
            </p:nvGrpSpPr>
            <p:grpSpPr>
              <a:xfrm>
                <a:off x="249906" y="-154902"/>
                <a:ext cx="218879" cy="470412"/>
                <a:chOff x="21946" y="-150760"/>
                <a:chExt cx="219293" cy="470412"/>
              </a:xfrm>
            </p:grpSpPr>
            <p:sp>
              <p:nvSpPr>
                <p:cNvPr id="494" name="Rectangle 493">
                  <a:extLst>
                    <a:ext uri="{FF2B5EF4-FFF2-40B4-BE49-F238E27FC236}">
                      <a16:creationId xmlns:a16="http://schemas.microsoft.com/office/drawing/2014/main" id="{13BF7DCC-1306-4F0D-935A-AE3712AC4D87}"/>
                    </a:ext>
                  </a:extLst>
                </p:cNvPr>
                <p:cNvSpPr/>
                <p:nvPr/>
              </p:nvSpPr>
              <p:spPr>
                <a:xfrm>
                  <a:off x="21946" y="14630"/>
                  <a:ext cx="219293" cy="25024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95" name="Text Box 1475">
                      <a:extLst>
                        <a:ext uri="{FF2B5EF4-FFF2-40B4-BE49-F238E27FC236}">
                          <a16:creationId xmlns:a16="http://schemas.microsoft.com/office/drawing/2014/main" id="{C3C6BD3F-F274-4072-A896-4D85888A4F7C}"/>
                        </a:ext>
                      </a:extLst>
                    </p:cNvPr>
                    <p:cNvSpPr txBox="1"/>
                    <p:nvPr/>
                  </p:nvSpPr>
                  <p:spPr>
                    <a:xfrm rot="5400000">
                      <a:off x="-107035" y="-910"/>
                      <a:ext cx="470412" cy="170712"/>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95" name="Text Box 1475">
                      <a:extLst>
                        <a:ext uri="{FF2B5EF4-FFF2-40B4-BE49-F238E27FC236}">
                          <a16:creationId xmlns:a16="http://schemas.microsoft.com/office/drawing/2014/main" id="{C3C6BD3F-F274-4072-A896-4D85888A4F7C}"/>
                        </a:ext>
                      </a:extLst>
                    </p:cNvPr>
                    <p:cNvSpPr txBox="1">
                      <a:spLocks noRot="1" noChangeAspect="1" noMove="1" noResize="1" noEditPoints="1" noAdjustHandles="1" noChangeArrowheads="1" noChangeShapeType="1" noTextEdit="1"/>
                    </p:cNvSpPr>
                    <p:nvPr/>
                  </p:nvSpPr>
                  <p:spPr>
                    <a:xfrm rot="5400000">
                      <a:off x="-107035" y="-910"/>
                      <a:ext cx="470412" cy="170712"/>
                    </a:xfrm>
                    <a:prstGeom prst="rect">
                      <a:avLst/>
                    </a:prstGeom>
                    <a:blipFill>
                      <a:blip r:embed="rId19"/>
                      <a:stretch>
                        <a:fillRect/>
                      </a:stretch>
                    </a:blipFill>
                    <a:ln w="6350">
                      <a:noFill/>
                    </a:ln>
                  </p:spPr>
                  <p:txBody>
                    <a:bodyPr/>
                    <a:lstStyle/>
                    <a:p>
                      <a:r>
                        <a:rPr lang="en-US">
                          <a:noFill/>
                        </a:rPr>
                        <a:t> </a:t>
                      </a:r>
                    </a:p>
                  </p:txBody>
                </p:sp>
              </mc:Fallback>
            </mc:AlternateContent>
          </p:grpSp>
          <p:grpSp>
            <p:nvGrpSpPr>
              <p:cNvPr id="488" name="Group 487">
                <a:extLst>
                  <a:ext uri="{FF2B5EF4-FFF2-40B4-BE49-F238E27FC236}">
                    <a16:creationId xmlns:a16="http://schemas.microsoft.com/office/drawing/2014/main" id="{828F5781-D01A-4423-865F-DFAC3500D7DD}"/>
                  </a:ext>
                </a:extLst>
              </p:cNvPr>
              <p:cNvGrpSpPr/>
              <p:nvPr/>
            </p:nvGrpSpPr>
            <p:grpSpPr>
              <a:xfrm>
                <a:off x="449900" y="-11551"/>
                <a:ext cx="250825" cy="275590"/>
                <a:chOff x="2790" y="-7409"/>
                <a:chExt cx="251119" cy="275590"/>
              </a:xfrm>
            </p:grpSpPr>
            <p:sp>
              <p:nvSpPr>
                <p:cNvPr id="492" name="Rectangle 491">
                  <a:extLst>
                    <a:ext uri="{FF2B5EF4-FFF2-40B4-BE49-F238E27FC236}">
                      <a16:creationId xmlns:a16="http://schemas.microsoft.com/office/drawing/2014/main" id="{848CABDB-4B8D-4F22-A3BC-BA86B07B163E}"/>
                    </a:ext>
                  </a:extLst>
                </p:cNvPr>
                <p:cNvSpPr/>
                <p:nvPr/>
              </p:nvSpPr>
              <p:spPr>
                <a:xfrm>
                  <a:off x="21946" y="14630"/>
                  <a:ext cx="219293" cy="250248"/>
                </a:xfrm>
                <a:prstGeom prst="rect">
                  <a:avLst/>
                </a:prstGeom>
                <a:solidFill>
                  <a:schemeClr val="bg1"/>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93" name="Text Box 1478">
                      <a:extLst>
                        <a:ext uri="{FF2B5EF4-FFF2-40B4-BE49-F238E27FC236}">
                          <a16:creationId xmlns:a16="http://schemas.microsoft.com/office/drawing/2014/main" id="{FD3AB8A8-B27D-4255-A768-CF2A3620C8A3}"/>
                        </a:ext>
                      </a:extLst>
                    </p:cNvPr>
                    <p:cNvSpPr txBox="1"/>
                    <p:nvPr/>
                  </p:nvSpPr>
                  <p:spPr>
                    <a:xfrm>
                      <a:off x="2790" y="-7409"/>
                      <a:ext cx="251119" cy="275590"/>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93" name="Text Box 1478">
                      <a:extLst>
                        <a:ext uri="{FF2B5EF4-FFF2-40B4-BE49-F238E27FC236}">
                          <a16:creationId xmlns:a16="http://schemas.microsoft.com/office/drawing/2014/main" id="{FD3AB8A8-B27D-4255-A768-CF2A3620C8A3}"/>
                        </a:ext>
                      </a:extLst>
                    </p:cNvPr>
                    <p:cNvSpPr txBox="1">
                      <a:spLocks noRot="1" noChangeAspect="1" noMove="1" noResize="1" noEditPoints="1" noAdjustHandles="1" noChangeArrowheads="1" noChangeShapeType="1" noTextEdit="1"/>
                    </p:cNvSpPr>
                    <p:nvPr/>
                  </p:nvSpPr>
                  <p:spPr>
                    <a:xfrm>
                      <a:off x="2790" y="-7409"/>
                      <a:ext cx="251119" cy="275590"/>
                    </a:xfrm>
                    <a:prstGeom prst="rect">
                      <a:avLst/>
                    </a:prstGeom>
                    <a:blipFill>
                      <a:blip r:embed="rId20"/>
                      <a:stretch>
                        <a:fillRect/>
                      </a:stretch>
                    </a:blipFill>
                    <a:ln w="6350">
                      <a:noFill/>
                    </a:ln>
                  </p:spPr>
                  <p:txBody>
                    <a:bodyPr/>
                    <a:lstStyle/>
                    <a:p>
                      <a:r>
                        <a:rPr lang="en-US">
                          <a:noFill/>
                        </a:rPr>
                        <a:t> </a:t>
                      </a:r>
                    </a:p>
                  </p:txBody>
                </p:sp>
              </mc:Fallback>
            </mc:AlternateContent>
          </p:grpSp>
          <p:grpSp>
            <p:nvGrpSpPr>
              <p:cNvPr id="489" name="Group 488">
                <a:extLst>
                  <a:ext uri="{FF2B5EF4-FFF2-40B4-BE49-F238E27FC236}">
                    <a16:creationId xmlns:a16="http://schemas.microsoft.com/office/drawing/2014/main" id="{CEC38D3F-58A9-4B0A-8CD5-EBDE8B0143C3}"/>
                  </a:ext>
                </a:extLst>
              </p:cNvPr>
              <p:cNvGrpSpPr/>
              <p:nvPr/>
            </p:nvGrpSpPr>
            <p:grpSpPr>
              <a:xfrm>
                <a:off x="663056" y="10488"/>
                <a:ext cx="291052" cy="250249"/>
                <a:chOff x="-3129" y="14630"/>
                <a:chExt cx="291393" cy="250248"/>
              </a:xfrm>
            </p:grpSpPr>
            <p:sp>
              <p:nvSpPr>
                <p:cNvPr id="490" name="Rectangle 489">
                  <a:extLst>
                    <a:ext uri="{FF2B5EF4-FFF2-40B4-BE49-F238E27FC236}">
                      <a16:creationId xmlns:a16="http://schemas.microsoft.com/office/drawing/2014/main" id="{E0D553F1-C956-49FD-A615-C5310F4CED52}"/>
                    </a:ext>
                  </a:extLst>
                </p:cNvPr>
                <p:cNvSpPr/>
                <p:nvPr/>
              </p:nvSpPr>
              <p:spPr>
                <a:xfrm>
                  <a:off x="21946" y="14630"/>
                  <a:ext cx="219293" cy="250248"/>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91" name="Text Box 1482">
                      <a:extLst>
                        <a:ext uri="{FF2B5EF4-FFF2-40B4-BE49-F238E27FC236}">
                          <a16:creationId xmlns:a16="http://schemas.microsoft.com/office/drawing/2014/main" id="{FDF3EEC4-88CD-4761-BDD0-57EA6E4605C1}"/>
                        </a:ext>
                      </a:extLst>
                    </p:cNvPr>
                    <p:cNvSpPr txBox="1"/>
                    <p:nvPr/>
                  </p:nvSpPr>
                  <p:spPr>
                    <a:xfrm rot="10800000" flipV="1">
                      <a:off x="-3129" y="43027"/>
                      <a:ext cx="291393" cy="207055"/>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91" name="Text Box 1482">
                      <a:extLst>
                        <a:ext uri="{FF2B5EF4-FFF2-40B4-BE49-F238E27FC236}">
                          <a16:creationId xmlns:a16="http://schemas.microsoft.com/office/drawing/2014/main" id="{FDF3EEC4-88CD-4761-BDD0-57EA6E4605C1}"/>
                        </a:ext>
                      </a:extLst>
                    </p:cNvPr>
                    <p:cNvSpPr txBox="1">
                      <a:spLocks noRot="1" noChangeAspect="1" noMove="1" noResize="1" noEditPoints="1" noAdjustHandles="1" noChangeArrowheads="1" noChangeShapeType="1" noTextEdit="1"/>
                    </p:cNvSpPr>
                    <p:nvPr/>
                  </p:nvSpPr>
                  <p:spPr>
                    <a:xfrm rot="10800000" flipV="1">
                      <a:off x="-3129" y="43027"/>
                      <a:ext cx="291393" cy="207055"/>
                    </a:xfrm>
                    <a:prstGeom prst="rect">
                      <a:avLst/>
                    </a:prstGeom>
                    <a:blipFill>
                      <a:blip r:embed="rId21"/>
                      <a:stretch>
                        <a:fillRect/>
                      </a:stretch>
                    </a:blipFill>
                    <a:ln w="6350">
                      <a:noFill/>
                    </a:ln>
                  </p:spPr>
                  <p:txBody>
                    <a:bodyPr/>
                    <a:lstStyle/>
                    <a:p>
                      <a:r>
                        <a:rPr lang="en-US">
                          <a:noFill/>
                        </a:rPr>
                        <a:t> </a:t>
                      </a:r>
                    </a:p>
                  </p:txBody>
                </p:sp>
              </mc:Fallback>
            </mc:AlternateContent>
          </p:grpSp>
        </p:grpSp>
        <p:grpSp>
          <p:nvGrpSpPr>
            <p:cNvPr id="479" name="Group 478">
              <a:extLst>
                <a:ext uri="{FF2B5EF4-FFF2-40B4-BE49-F238E27FC236}">
                  <a16:creationId xmlns:a16="http://schemas.microsoft.com/office/drawing/2014/main" id="{FC183C39-3974-4DD5-B274-8E4BDEF3EEBF}"/>
                </a:ext>
              </a:extLst>
            </p:cNvPr>
            <p:cNvGrpSpPr/>
            <p:nvPr/>
          </p:nvGrpSpPr>
          <p:grpSpPr>
            <a:xfrm>
              <a:off x="0" y="0"/>
              <a:ext cx="421640" cy="1324473"/>
              <a:chOff x="-35738" y="67319"/>
              <a:chExt cx="422879" cy="1325484"/>
            </a:xfrm>
          </p:grpSpPr>
          <p:grpSp>
            <p:nvGrpSpPr>
              <p:cNvPr id="480" name="Group 479">
                <a:extLst>
                  <a:ext uri="{FF2B5EF4-FFF2-40B4-BE49-F238E27FC236}">
                    <a16:creationId xmlns:a16="http://schemas.microsoft.com/office/drawing/2014/main" id="{4B373F65-4DA5-4E9B-9E89-87AFCD91160C}"/>
                  </a:ext>
                </a:extLst>
              </p:cNvPr>
              <p:cNvGrpSpPr/>
              <p:nvPr/>
            </p:nvGrpSpPr>
            <p:grpSpPr>
              <a:xfrm rot="5400000">
                <a:off x="-157395" y="188976"/>
                <a:ext cx="666194" cy="422879"/>
                <a:chOff x="46198" y="-54119"/>
                <a:chExt cx="457159" cy="387639"/>
              </a:xfrm>
            </p:grpSpPr>
            <mc:AlternateContent xmlns:mc="http://schemas.openxmlformats.org/markup-compatibility/2006" xmlns:a14="http://schemas.microsoft.com/office/drawing/2010/main">
              <mc:Choice Requires="a14">
                <p:sp>
                  <p:nvSpPr>
                    <p:cNvPr id="484" name="Text Box 2">
                      <a:extLst>
                        <a:ext uri="{FF2B5EF4-FFF2-40B4-BE49-F238E27FC236}">
                          <a16:creationId xmlns:a16="http://schemas.microsoft.com/office/drawing/2014/main" id="{7F430610-2815-4408-BE8F-9CDCF893B439}"/>
                        </a:ext>
                      </a:extLst>
                    </p:cNvPr>
                    <p:cNvSpPr txBox="1">
                      <a:spLocks noChangeArrowheads="1"/>
                    </p:cNvSpPr>
                    <p:nvPr/>
                  </p:nvSpPr>
                  <p:spPr bwMode="auto">
                    <a:xfrm flipH="1">
                      <a:off x="46198" y="35046"/>
                      <a:ext cx="290195" cy="2794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84" name="Text Box 2">
                      <a:extLst>
                        <a:ext uri="{FF2B5EF4-FFF2-40B4-BE49-F238E27FC236}">
                          <a16:creationId xmlns:a16="http://schemas.microsoft.com/office/drawing/2014/main" id="{7F430610-2815-4408-BE8F-9CDCF893B439}"/>
                        </a:ext>
                      </a:extLst>
                    </p:cNvPr>
                    <p:cNvSpPr txBox="1">
                      <a:spLocks noRot="1" noChangeAspect="1" noMove="1" noResize="1" noEditPoints="1" noAdjustHandles="1" noChangeArrowheads="1" noChangeShapeType="1" noTextEdit="1"/>
                    </p:cNvSpPr>
                    <p:nvPr/>
                  </p:nvSpPr>
                  <p:spPr bwMode="auto">
                    <a:xfrm flipH="1">
                      <a:off x="46198" y="35046"/>
                      <a:ext cx="290195" cy="279400"/>
                    </a:xfrm>
                    <a:prstGeom prst="rect">
                      <a:avLst/>
                    </a:prstGeom>
                    <a:blipFill>
                      <a:blip r:embed="rId22"/>
                      <a:stretch>
                        <a:fillRect r="-4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5" name="Text Box 2">
                      <a:extLst>
                        <a:ext uri="{FF2B5EF4-FFF2-40B4-BE49-F238E27FC236}">
                          <a16:creationId xmlns:a16="http://schemas.microsoft.com/office/drawing/2014/main" id="{70213DAA-4086-4E8F-98B5-A10415951E60}"/>
                        </a:ext>
                      </a:extLst>
                    </p:cNvPr>
                    <p:cNvSpPr txBox="1">
                      <a:spLocks noChangeArrowheads="1"/>
                    </p:cNvSpPr>
                    <p:nvPr/>
                  </p:nvSpPr>
                  <p:spPr bwMode="auto">
                    <a:xfrm rot="5400000" flipH="1">
                      <a:off x="204955" y="35118"/>
                      <a:ext cx="387639" cy="209165"/>
                    </a:xfrm>
                    <a:prstGeom prst="rect">
                      <a:avLst/>
                    </a:prstGeom>
                    <a:noFill/>
                    <a:ln w="9525">
                      <a:noFill/>
                      <a:miter lim="800000"/>
                      <a:headEnd/>
                      <a:tailEnd/>
                    </a:ln>
                  </p:spPr>
                  <p:txBody>
                    <a:bodyPr rot="0" vert="vert270"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85" name="Text Box 2">
                      <a:extLst>
                        <a:ext uri="{FF2B5EF4-FFF2-40B4-BE49-F238E27FC236}">
                          <a16:creationId xmlns:a16="http://schemas.microsoft.com/office/drawing/2014/main" id="{70213DAA-4086-4E8F-98B5-A10415951E60}"/>
                        </a:ext>
                      </a:extLst>
                    </p:cNvPr>
                    <p:cNvSpPr txBox="1">
                      <a:spLocks noRot="1" noChangeAspect="1" noMove="1" noResize="1" noEditPoints="1" noAdjustHandles="1" noChangeArrowheads="1" noChangeShapeType="1" noTextEdit="1"/>
                    </p:cNvSpPr>
                    <p:nvPr/>
                  </p:nvSpPr>
                  <p:spPr bwMode="auto">
                    <a:xfrm rot="5400000" flipH="1">
                      <a:off x="204955" y="35118"/>
                      <a:ext cx="387639" cy="209165"/>
                    </a:xfrm>
                    <a:prstGeom prst="rect">
                      <a:avLst/>
                    </a:prstGeom>
                    <a:blipFill>
                      <a:blip r:embed="rId23"/>
                      <a:stretch>
                        <a:fillRect/>
                      </a:stretch>
                    </a:blipFill>
                    <a:ln w="9525">
                      <a:noFill/>
                      <a:miter lim="800000"/>
                      <a:headEnd/>
                      <a:tailEnd/>
                    </a:ln>
                  </p:spPr>
                  <p:txBody>
                    <a:bodyPr/>
                    <a:lstStyle/>
                    <a:p>
                      <a:r>
                        <a:rPr lang="en-US">
                          <a:noFill/>
                        </a:rPr>
                        <a:t> </a:t>
                      </a:r>
                    </a:p>
                  </p:txBody>
                </p:sp>
              </mc:Fallback>
            </mc:AlternateContent>
          </p:grpSp>
          <p:grpSp>
            <p:nvGrpSpPr>
              <p:cNvPr id="481" name="Group 480">
                <a:extLst>
                  <a:ext uri="{FF2B5EF4-FFF2-40B4-BE49-F238E27FC236}">
                    <a16:creationId xmlns:a16="http://schemas.microsoft.com/office/drawing/2014/main" id="{DFC81D8E-B860-4702-8E64-1BEB2C800063}"/>
                  </a:ext>
                </a:extLst>
              </p:cNvPr>
              <p:cNvGrpSpPr/>
              <p:nvPr/>
            </p:nvGrpSpPr>
            <p:grpSpPr>
              <a:xfrm rot="5400000">
                <a:off x="-200937" y="874981"/>
                <a:ext cx="730845" cy="304800"/>
                <a:chOff x="3850" y="0"/>
                <a:chExt cx="501524" cy="279400"/>
              </a:xfrm>
            </p:grpSpPr>
            <mc:AlternateContent xmlns:mc="http://schemas.openxmlformats.org/markup-compatibility/2006" xmlns:a14="http://schemas.microsoft.com/office/drawing/2010/main">
              <mc:Choice Requires="a14">
                <p:sp>
                  <p:nvSpPr>
                    <p:cNvPr id="482" name="Text Box 2">
                      <a:extLst>
                        <a:ext uri="{FF2B5EF4-FFF2-40B4-BE49-F238E27FC236}">
                          <a16:creationId xmlns:a16="http://schemas.microsoft.com/office/drawing/2014/main" id="{79170E39-1C80-4A9F-AC30-B3249EA10AC4}"/>
                        </a:ext>
                      </a:extLst>
                    </p:cNvPr>
                    <p:cNvSpPr txBox="1">
                      <a:spLocks noChangeArrowheads="1"/>
                    </p:cNvSpPr>
                    <p:nvPr/>
                  </p:nvSpPr>
                  <p:spPr bwMode="auto">
                    <a:xfrm flipH="1">
                      <a:off x="3850" y="0"/>
                      <a:ext cx="290195" cy="2794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82" name="Text Box 2">
                      <a:extLst>
                        <a:ext uri="{FF2B5EF4-FFF2-40B4-BE49-F238E27FC236}">
                          <a16:creationId xmlns:a16="http://schemas.microsoft.com/office/drawing/2014/main" id="{79170E39-1C80-4A9F-AC30-B3249EA10AC4}"/>
                        </a:ext>
                      </a:extLst>
                    </p:cNvPr>
                    <p:cNvSpPr txBox="1">
                      <a:spLocks noRot="1" noChangeAspect="1" noMove="1" noResize="1" noEditPoints="1" noAdjustHandles="1" noChangeArrowheads="1" noChangeShapeType="1" noTextEdit="1"/>
                    </p:cNvSpPr>
                    <p:nvPr/>
                  </p:nvSpPr>
                  <p:spPr bwMode="auto">
                    <a:xfrm flipH="1">
                      <a:off x="3850" y="0"/>
                      <a:ext cx="290195" cy="279400"/>
                    </a:xfrm>
                    <a:prstGeom prst="rect">
                      <a:avLst/>
                    </a:prstGeom>
                    <a:blipFill>
                      <a:blip r:embed="rId24"/>
                      <a:stretch>
                        <a:fillRect l="-2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3" name="Text Box 2">
                      <a:extLst>
                        <a:ext uri="{FF2B5EF4-FFF2-40B4-BE49-F238E27FC236}">
                          <a16:creationId xmlns:a16="http://schemas.microsoft.com/office/drawing/2014/main" id="{FE61EDF7-B58E-4869-BD34-27262FBB5CD2}"/>
                        </a:ext>
                      </a:extLst>
                    </p:cNvPr>
                    <p:cNvSpPr txBox="1">
                      <a:spLocks noChangeArrowheads="1"/>
                    </p:cNvSpPr>
                    <p:nvPr/>
                  </p:nvSpPr>
                  <p:spPr bwMode="auto">
                    <a:xfrm flipH="1">
                      <a:off x="215179" y="0"/>
                      <a:ext cx="290195" cy="2794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83" name="Text Box 2">
                      <a:extLst>
                        <a:ext uri="{FF2B5EF4-FFF2-40B4-BE49-F238E27FC236}">
                          <a16:creationId xmlns:a16="http://schemas.microsoft.com/office/drawing/2014/main" id="{FE61EDF7-B58E-4869-BD34-27262FBB5CD2}"/>
                        </a:ext>
                      </a:extLst>
                    </p:cNvPr>
                    <p:cNvSpPr txBox="1">
                      <a:spLocks noRot="1" noChangeAspect="1" noMove="1" noResize="1" noEditPoints="1" noAdjustHandles="1" noChangeArrowheads="1" noChangeShapeType="1" noTextEdit="1"/>
                    </p:cNvSpPr>
                    <p:nvPr/>
                  </p:nvSpPr>
                  <p:spPr bwMode="auto">
                    <a:xfrm flipH="1">
                      <a:off x="215179" y="0"/>
                      <a:ext cx="290195" cy="279400"/>
                    </a:xfrm>
                    <a:prstGeom prst="rect">
                      <a:avLst/>
                    </a:prstGeom>
                    <a:blipFill>
                      <a:blip r:embed="rId25"/>
                      <a:stretch>
                        <a:fillRect l="-2000"/>
                      </a:stretch>
                    </a:blipFill>
                    <a:ln w="9525">
                      <a:noFill/>
                      <a:miter lim="800000"/>
                      <a:headEnd/>
                      <a:tailEnd/>
                    </a:ln>
                  </p:spPr>
                  <p:txBody>
                    <a:bodyPr/>
                    <a:lstStyle/>
                    <a:p>
                      <a:r>
                        <a:rPr lang="en-US">
                          <a:noFill/>
                        </a:rPr>
                        <a:t> </a:t>
                      </a:r>
                    </a:p>
                  </p:txBody>
                </p:sp>
              </mc:Fallback>
            </mc:AlternateContent>
          </p:grpSp>
        </p:grpSp>
      </p:grpSp>
      <p:grpSp>
        <p:nvGrpSpPr>
          <p:cNvPr id="16" name="Group 15">
            <a:extLst>
              <a:ext uri="{FF2B5EF4-FFF2-40B4-BE49-F238E27FC236}">
                <a16:creationId xmlns:a16="http://schemas.microsoft.com/office/drawing/2014/main" id="{C03612E0-71F4-4F82-BFBB-0DE5F75DE5C8}"/>
              </a:ext>
            </a:extLst>
          </p:cNvPr>
          <p:cNvGrpSpPr/>
          <p:nvPr/>
        </p:nvGrpSpPr>
        <p:grpSpPr>
          <a:xfrm>
            <a:off x="2046252" y="3328906"/>
            <a:ext cx="1051103" cy="2164715"/>
            <a:chOff x="5680184" y="3271795"/>
            <a:chExt cx="1051103" cy="2164715"/>
          </a:xfrm>
        </p:grpSpPr>
        <p:grpSp>
          <p:nvGrpSpPr>
            <p:cNvPr id="111" name="Group 110">
              <a:extLst>
                <a:ext uri="{FF2B5EF4-FFF2-40B4-BE49-F238E27FC236}">
                  <a16:creationId xmlns:a16="http://schemas.microsoft.com/office/drawing/2014/main" id="{BB542573-C18F-49D5-98F2-C472A350093C}"/>
                </a:ext>
              </a:extLst>
            </p:cNvPr>
            <p:cNvGrpSpPr/>
            <p:nvPr/>
          </p:nvGrpSpPr>
          <p:grpSpPr>
            <a:xfrm>
              <a:off x="5806320" y="3271795"/>
              <a:ext cx="706754" cy="1860550"/>
              <a:chOff x="0" y="11747"/>
              <a:chExt cx="706754" cy="1848869"/>
            </a:xfrm>
          </p:grpSpPr>
          <p:grpSp>
            <p:nvGrpSpPr>
              <p:cNvPr id="112" name="Group 111">
                <a:extLst>
                  <a:ext uri="{FF2B5EF4-FFF2-40B4-BE49-F238E27FC236}">
                    <a16:creationId xmlns:a16="http://schemas.microsoft.com/office/drawing/2014/main" id="{4DACE79C-B924-40E3-AF28-D6BA5692D948}"/>
                  </a:ext>
                </a:extLst>
              </p:cNvPr>
              <p:cNvGrpSpPr/>
              <p:nvPr/>
            </p:nvGrpSpPr>
            <p:grpSpPr>
              <a:xfrm>
                <a:off x="0" y="266131"/>
                <a:ext cx="706754" cy="1594485"/>
                <a:chOff x="0" y="0"/>
                <a:chExt cx="707779" cy="1594875"/>
              </a:xfrm>
            </p:grpSpPr>
            <p:grpSp>
              <p:nvGrpSpPr>
                <p:cNvPr id="114" name="Group 113">
                  <a:extLst>
                    <a:ext uri="{FF2B5EF4-FFF2-40B4-BE49-F238E27FC236}">
                      <a16:creationId xmlns:a16="http://schemas.microsoft.com/office/drawing/2014/main" id="{237C893B-7F13-49D9-8E26-AA1AB352AD29}"/>
                    </a:ext>
                  </a:extLst>
                </p:cNvPr>
                <p:cNvGrpSpPr/>
                <p:nvPr/>
              </p:nvGrpSpPr>
              <p:grpSpPr>
                <a:xfrm>
                  <a:off x="0" y="0"/>
                  <a:ext cx="707779" cy="1300267"/>
                  <a:chOff x="0" y="0"/>
                  <a:chExt cx="707779" cy="1300267"/>
                </a:xfrm>
              </p:grpSpPr>
              <p:grpSp>
                <p:nvGrpSpPr>
                  <p:cNvPr id="119" name="Group 118">
                    <a:extLst>
                      <a:ext uri="{FF2B5EF4-FFF2-40B4-BE49-F238E27FC236}">
                        <a16:creationId xmlns:a16="http://schemas.microsoft.com/office/drawing/2014/main" id="{3905E4D6-CD58-4A49-A7FF-7048DC4DBB84}"/>
                      </a:ext>
                    </a:extLst>
                  </p:cNvPr>
                  <p:cNvGrpSpPr/>
                  <p:nvPr/>
                </p:nvGrpSpPr>
                <p:grpSpPr>
                  <a:xfrm rot="5400000">
                    <a:off x="-109410" y="483079"/>
                    <a:ext cx="1248931" cy="385446"/>
                    <a:chOff x="14030" y="-120041"/>
                    <a:chExt cx="940079" cy="470412"/>
                  </a:xfrm>
                </p:grpSpPr>
                <p:grpSp>
                  <p:nvGrpSpPr>
                    <p:cNvPr id="125" name="Group 124">
                      <a:extLst>
                        <a:ext uri="{FF2B5EF4-FFF2-40B4-BE49-F238E27FC236}">
                          <a16:creationId xmlns:a16="http://schemas.microsoft.com/office/drawing/2014/main" id="{52015D82-A2BA-4103-BF61-076F711B82FC}"/>
                        </a:ext>
                      </a:extLst>
                    </p:cNvPr>
                    <p:cNvGrpSpPr/>
                    <p:nvPr/>
                  </p:nvGrpSpPr>
                  <p:grpSpPr>
                    <a:xfrm>
                      <a:off x="14030" y="10488"/>
                      <a:ext cx="250692" cy="250248"/>
                      <a:chOff x="5084" y="14630"/>
                      <a:chExt cx="251119" cy="250248"/>
                    </a:xfrm>
                  </p:grpSpPr>
                  <p:sp>
                    <p:nvSpPr>
                      <p:cNvPr id="135" name="Rectangle 134">
                        <a:extLst>
                          <a:ext uri="{FF2B5EF4-FFF2-40B4-BE49-F238E27FC236}">
                            <a16:creationId xmlns:a16="http://schemas.microsoft.com/office/drawing/2014/main" id="{73D80AE3-C05C-4904-A2AB-EC7773FAAF1A}"/>
                          </a:ext>
                        </a:extLst>
                      </p:cNvPr>
                      <p:cNvSpPr/>
                      <p:nvPr/>
                    </p:nvSpPr>
                    <p:spPr>
                      <a:xfrm>
                        <a:off x="21946" y="14630"/>
                        <a:ext cx="219293" cy="250248"/>
                      </a:xfrm>
                      <a:prstGeom prst="rect">
                        <a:avLst/>
                      </a:prstGeom>
                      <a:solidFill>
                        <a:schemeClr val="bg1"/>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36" name="Text Box 1636">
                            <a:extLst>
                              <a:ext uri="{FF2B5EF4-FFF2-40B4-BE49-F238E27FC236}">
                                <a16:creationId xmlns:a16="http://schemas.microsoft.com/office/drawing/2014/main" id="{F474245C-7901-4776-A34C-1F4DFEF714AA}"/>
                              </a:ext>
                            </a:extLst>
                          </p:cNvPr>
                          <p:cNvSpPr txBox="1"/>
                          <p:nvPr/>
                        </p:nvSpPr>
                        <p:spPr>
                          <a:xfrm>
                            <a:off x="5084" y="39793"/>
                            <a:ext cx="251119" cy="207054"/>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36" name="Text Box 1636">
                            <a:extLst>
                              <a:ext uri="{FF2B5EF4-FFF2-40B4-BE49-F238E27FC236}">
                                <a16:creationId xmlns:a16="http://schemas.microsoft.com/office/drawing/2014/main" id="{F474245C-7901-4776-A34C-1F4DFEF714AA}"/>
                              </a:ext>
                            </a:extLst>
                          </p:cNvPr>
                          <p:cNvSpPr txBox="1">
                            <a:spLocks noRot="1" noChangeAspect="1" noMove="1" noResize="1" noEditPoints="1" noAdjustHandles="1" noChangeArrowheads="1" noChangeShapeType="1" noTextEdit="1"/>
                          </p:cNvSpPr>
                          <p:nvPr/>
                        </p:nvSpPr>
                        <p:spPr>
                          <a:xfrm>
                            <a:off x="5084" y="39793"/>
                            <a:ext cx="251119" cy="207054"/>
                          </a:xfrm>
                          <a:prstGeom prst="rect">
                            <a:avLst/>
                          </a:prstGeom>
                          <a:blipFill>
                            <a:blip r:embed="rId26"/>
                            <a:stretch>
                              <a:fillRect/>
                            </a:stretch>
                          </a:blipFill>
                          <a:ln w="6350">
                            <a:noFill/>
                          </a:ln>
                        </p:spPr>
                        <p:txBody>
                          <a:bodyPr/>
                          <a:lstStyle/>
                          <a:p>
                            <a:r>
                              <a:rPr lang="en-US">
                                <a:noFill/>
                              </a:rPr>
                              <a:t> </a:t>
                            </a:r>
                          </a:p>
                        </p:txBody>
                      </p:sp>
                    </mc:Fallback>
                  </mc:AlternateContent>
                </p:grpSp>
                <p:grpSp>
                  <p:nvGrpSpPr>
                    <p:cNvPr id="126" name="Group 125">
                      <a:extLst>
                        <a:ext uri="{FF2B5EF4-FFF2-40B4-BE49-F238E27FC236}">
                          <a16:creationId xmlns:a16="http://schemas.microsoft.com/office/drawing/2014/main" id="{84858FCF-2CEE-4E44-B93D-AD5CA3D5237A}"/>
                        </a:ext>
                      </a:extLst>
                    </p:cNvPr>
                    <p:cNvGrpSpPr/>
                    <p:nvPr/>
                  </p:nvGrpSpPr>
                  <p:grpSpPr>
                    <a:xfrm>
                      <a:off x="249906" y="-120041"/>
                      <a:ext cx="218879" cy="470412"/>
                      <a:chOff x="21946" y="-115899"/>
                      <a:chExt cx="219293" cy="470412"/>
                    </a:xfrm>
                  </p:grpSpPr>
                  <p:sp>
                    <p:nvSpPr>
                      <p:cNvPr id="133" name="Rectangle 132">
                        <a:extLst>
                          <a:ext uri="{FF2B5EF4-FFF2-40B4-BE49-F238E27FC236}">
                            <a16:creationId xmlns:a16="http://schemas.microsoft.com/office/drawing/2014/main" id="{F9F21679-B61D-426C-A9E9-20863F6285EC}"/>
                          </a:ext>
                        </a:extLst>
                      </p:cNvPr>
                      <p:cNvSpPr/>
                      <p:nvPr/>
                    </p:nvSpPr>
                    <p:spPr>
                      <a:xfrm>
                        <a:off x="21946" y="14630"/>
                        <a:ext cx="219293" cy="250248"/>
                      </a:xfrm>
                      <a:prstGeom prst="rect">
                        <a:avLst/>
                      </a:prstGeom>
                      <a:solidFill>
                        <a:schemeClr val="bg1"/>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34" name="Text Box 1639">
                            <a:extLst>
                              <a:ext uri="{FF2B5EF4-FFF2-40B4-BE49-F238E27FC236}">
                                <a16:creationId xmlns:a16="http://schemas.microsoft.com/office/drawing/2014/main" id="{C5399281-EF31-40C7-9AB9-E48BFF8EB717}"/>
                              </a:ext>
                            </a:extLst>
                          </p:cNvPr>
                          <p:cNvSpPr txBox="1"/>
                          <p:nvPr/>
                        </p:nvSpPr>
                        <p:spPr>
                          <a:xfrm rot="5400000">
                            <a:off x="-107036" y="48764"/>
                            <a:ext cx="470412" cy="141085"/>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34" name="Text Box 1639">
                            <a:extLst>
                              <a:ext uri="{FF2B5EF4-FFF2-40B4-BE49-F238E27FC236}">
                                <a16:creationId xmlns:a16="http://schemas.microsoft.com/office/drawing/2014/main" id="{C5399281-EF31-40C7-9AB9-E48BFF8EB717}"/>
                              </a:ext>
                            </a:extLst>
                          </p:cNvPr>
                          <p:cNvSpPr txBox="1">
                            <a:spLocks noRot="1" noChangeAspect="1" noMove="1" noResize="1" noEditPoints="1" noAdjustHandles="1" noChangeArrowheads="1" noChangeShapeType="1" noTextEdit="1"/>
                          </p:cNvSpPr>
                          <p:nvPr/>
                        </p:nvSpPr>
                        <p:spPr>
                          <a:xfrm rot="5400000">
                            <a:off x="-107036" y="48764"/>
                            <a:ext cx="470412" cy="141085"/>
                          </a:xfrm>
                          <a:prstGeom prst="rect">
                            <a:avLst/>
                          </a:prstGeom>
                          <a:blipFill>
                            <a:blip r:embed="rId27"/>
                            <a:stretch>
                              <a:fillRect/>
                            </a:stretch>
                          </a:blipFill>
                          <a:ln w="6350">
                            <a:noFill/>
                          </a:ln>
                        </p:spPr>
                        <p:txBody>
                          <a:bodyPr/>
                          <a:lstStyle/>
                          <a:p>
                            <a:r>
                              <a:rPr lang="en-US">
                                <a:noFill/>
                              </a:rPr>
                              <a:t> </a:t>
                            </a:r>
                          </a:p>
                        </p:txBody>
                      </p:sp>
                    </mc:Fallback>
                  </mc:AlternateContent>
                </p:grpSp>
                <p:grpSp>
                  <p:nvGrpSpPr>
                    <p:cNvPr id="127" name="Group 126">
                      <a:extLst>
                        <a:ext uri="{FF2B5EF4-FFF2-40B4-BE49-F238E27FC236}">
                          <a16:creationId xmlns:a16="http://schemas.microsoft.com/office/drawing/2014/main" id="{BA4F1707-E4DF-460D-AF5E-1DF267CC2800}"/>
                        </a:ext>
                      </a:extLst>
                    </p:cNvPr>
                    <p:cNvGrpSpPr/>
                    <p:nvPr/>
                  </p:nvGrpSpPr>
                  <p:grpSpPr>
                    <a:xfrm>
                      <a:off x="449900" y="80"/>
                      <a:ext cx="250825" cy="275590"/>
                      <a:chOff x="2790" y="4222"/>
                      <a:chExt cx="251119" cy="275590"/>
                    </a:xfrm>
                  </p:grpSpPr>
                  <p:sp>
                    <p:nvSpPr>
                      <p:cNvPr id="131" name="Rectangle 130">
                        <a:extLst>
                          <a:ext uri="{FF2B5EF4-FFF2-40B4-BE49-F238E27FC236}">
                            <a16:creationId xmlns:a16="http://schemas.microsoft.com/office/drawing/2014/main" id="{3BD0A0D5-396F-4251-B370-697E317F8BF5}"/>
                          </a:ext>
                        </a:extLst>
                      </p:cNvPr>
                      <p:cNvSpPr/>
                      <p:nvPr/>
                    </p:nvSpPr>
                    <p:spPr>
                      <a:xfrm>
                        <a:off x="21946" y="14630"/>
                        <a:ext cx="219293" cy="250248"/>
                      </a:xfrm>
                      <a:prstGeom prst="rect">
                        <a:avLst/>
                      </a:prstGeom>
                      <a:solidFill>
                        <a:schemeClr val="accent6">
                          <a:lumMod val="40000"/>
                          <a:lumOff val="6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32" name="Text Box 1642">
                            <a:extLst>
                              <a:ext uri="{FF2B5EF4-FFF2-40B4-BE49-F238E27FC236}">
                                <a16:creationId xmlns:a16="http://schemas.microsoft.com/office/drawing/2014/main" id="{EA13F8F2-5A07-40A0-93F7-1A6F54C5D617}"/>
                              </a:ext>
                            </a:extLst>
                          </p:cNvPr>
                          <p:cNvSpPr txBox="1"/>
                          <p:nvPr/>
                        </p:nvSpPr>
                        <p:spPr>
                          <a:xfrm>
                            <a:off x="2790" y="4222"/>
                            <a:ext cx="251119" cy="275590"/>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32" name="Text Box 1642">
                            <a:extLst>
                              <a:ext uri="{FF2B5EF4-FFF2-40B4-BE49-F238E27FC236}">
                                <a16:creationId xmlns:a16="http://schemas.microsoft.com/office/drawing/2014/main" id="{EA13F8F2-5A07-40A0-93F7-1A6F54C5D617}"/>
                              </a:ext>
                            </a:extLst>
                          </p:cNvPr>
                          <p:cNvSpPr txBox="1">
                            <a:spLocks noRot="1" noChangeAspect="1" noMove="1" noResize="1" noEditPoints="1" noAdjustHandles="1" noChangeArrowheads="1" noChangeShapeType="1" noTextEdit="1"/>
                          </p:cNvSpPr>
                          <p:nvPr/>
                        </p:nvSpPr>
                        <p:spPr>
                          <a:xfrm>
                            <a:off x="2790" y="4222"/>
                            <a:ext cx="251119" cy="275590"/>
                          </a:xfrm>
                          <a:prstGeom prst="rect">
                            <a:avLst/>
                          </a:prstGeom>
                          <a:blipFill>
                            <a:blip r:embed="rId28"/>
                            <a:stretch>
                              <a:fillRect/>
                            </a:stretch>
                          </a:blipFill>
                          <a:ln w="6350">
                            <a:noFill/>
                          </a:ln>
                        </p:spPr>
                        <p:txBody>
                          <a:bodyPr/>
                          <a:lstStyle/>
                          <a:p>
                            <a:r>
                              <a:rPr lang="en-US">
                                <a:noFill/>
                              </a:rPr>
                              <a:t> </a:t>
                            </a:r>
                          </a:p>
                        </p:txBody>
                      </p:sp>
                    </mc:Fallback>
                  </mc:AlternateContent>
                </p:grpSp>
                <p:grpSp>
                  <p:nvGrpSpPr>
                    <p:cNvPr id="128" name="Group 127">
                      <a:extLst>
                        <a:ext uri="{FF2B5EF4-FFF2-40B4-BE49-F238E27FC236}">
                          <a16:creationId xmlns:a16="http://schemas.microsoft.com/office/drawing/2014/main" id="{B4A8D9D0-19B0-4327-A49B-DF694169ADCC}"/>
                        </a:ext>
                      </a:extLst>
                    </p:cNvPr>
                    <p:cNvGrpSpPr/>
                    <p:nvPr/>
                  </p:nvGrpSpPr>
                  <p:grpSpPr>
                    <a:xfrm>
                      <a:off x="663057" y="10488"/>
                      <a:ext cx="291052" cy="250249"/>
                      <a:chOff x="-3128" y="14630"/>
                      <a:chExt cx="291393" cy="250248"/>
                    </a:xfrm>
                  </p:grpSpPr>
                  <p:sp>
                    <p:nvSpPr>
                      <p:cNvPr id="129" name="Rectangle 128">
                        <a:extLst>
                          <a:ext uri="{FF2B5EF4-FFF2-40B4-BE49-F238E27FC236}">
                            <a16:creationId xmlns:a16="http://schemas.microsoft.com/office/drawing/2014/main" id="{BA83F2DA-98E1-434B-A0D9-070C565D3C45}"/>
                          </a:ext>
                        </a:extLst>
                      </p:cNvPr>
                      <p:cNvSpPr/>
                      <p:nvPr/>
                    </p:nvSpPr>
                    <p:spPr>
                      <a:xfrm>
                        <a:off x="21946" y="14630"/>
                        <a:ext cx="219293" cy="250248"/>
                      </a:xfrm>
                      <a:prstGeom prst="rect">
                        <a:avLst/>
                      </a:prstGeom>
                      <a:solidFill>
                        <a:schemeClr val="bg1"/>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30" name="Text Box 1645">
                            <a:extLst>
                              <a:ext uri="{FF2B5EF4-FFF2-40B4-BE49-F238E27FC236}">
                                <a16:creationId xmlns:a16="http://schemas.microsoft.com/office/drawing/2014/main" id="{B16D1F34-CEEB-4DA5-8456-A96E6A3488BF}"/>
                              </a:ext>
                            </a:extLst>
                          </p:cNvPr>
                          <p:cNvSpPr txBox="1"/>
                          <p:nvPr/>
                        </p:nvSpPr>
                        <p:spPr>
                          <a:xfrm rot="10800000" flipV="1">
                            <a:off x="-3128" y="57515"/>
                            <a:ext cx="291393" cy="188234"/>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30" name="Text Box 1645">
                            <a:extLst>
                              <a:ext uri="{FF2B5EF4-FFF2-40B4-BE49-F238E27FC236}">
                                <a16:creationId xmlns:a16="http://schemas.microsoft.com/office/drawing/2014/main" id="{B16D1F34-CEEB-4DA5-8456-A96E6A3488BF}"/>
                              </a:ext>
                            </a:extLst>
                          </p:cNvPr>
                          <p:cNvSpPr txBox="1">
                            <a:spLocks noRot="1" noChangeAspect="1" noMove="1" noResize="1" noEditPoints="1" noAdjustHandles="1" noChangeArrowheads="1" noChangeShapeType="1" noTextEdit="1"/>
                          </p:cNvSpPr>
                          <p:nvPr/>
                        </p:nvSpPr>
                        <p:spPr>
                          <a:xfrm rot="10800000" flipV="1">
                            <a:off x="-3128" y="57515"/>
                            <a:ext cx="291393" cy="188234"/>
                          </a:xfrm>
                          <a:prstGeom prst="rect">
                            <a:avLst/>
                          </a:prstGeom>
                          <a:blipFill>
                            <a:blip r:embed="rId29"/>
                            <a:stretch>
                              <a:fillRect/>
                            </a:stretch>
                          </a:blipFill>
                          <a:ln w="6350">
                            <a:noFill/>
                          </a:ln>
                        </p:spPr>
                        <p:txBody>
                          <a:bodyPr/>
                          <a:lstStyle/>
                          <a:p>
                            <a:r>
                              <a:rPr lang="en-US">
                                <a:noFill/>
                              </a:rPr>
                              <a:t> </a:t>
                            </a:r>
                          </a:p>
                        </p:txBody>
                      </p:sp>
                    </mc:Fallback>
                  </mc:AlternateContent>
                </p:grpSp>
              </p:grpSp>
              <p:grpSp>
                <p:nvGrpSpPr>
                  <p:cNvPr id="120" name="Group 119">
                    <a:extLst>
                      <a:ext uri="{FF2B5EF4-FFF2-40B4-BE49-F238E27FC236}">
                        <a16:creationId xmlns:a16="http://schemas.microsoft.com/office/drawing/2014/main" id="{7C837EF7-D578-4BB8-864D-1290672FC2B3}"/>
                      </a:ext>
                    </a:extLst>
                  </p:cNvPr>
                  <p:cNvGrpSpPr/>
                  <p:nvPr/>
                </p:nvGrpSpPr>
                <p:grpSpPr>
                  <a:xfrm>
                    <a:off x="0" y="0"/>
                    <a:ext cx="421640" cy="1016749"/>
                    <a:chOff x="-35738" y="67319"/>
                    <a:chExt cx="422879" cy="1017525"/>
                  </a:xfrm>
                </p:grpSpPr>
                <p:grpSp>
                  <p:nvGrpSpPr>
                    <p:cNvPr id="121" name="Group 120">
                      <a:extLst>
                        <a:ext uri="{FF2B5EF4-FFF2-40B4-BE49-F238E27FC236}">
                          <a16:creationId xmlns:a16="http://schemas.microsoft.com/office/drawing/2014/main" id="{3C77E6D2-D90A-439F-A52F-D258754863C3}"/>
                        </a:ext>
                      </a:extLst>
                    </p:cNvPr>
                    <p:cNvGrpSpPr/>
                    <p:nvPr/>
                  </p:nvGrpSpPr>
                  <p:grpSpPr>
                    <a:xfrm rot="5400000">
                      <a:off x="-157395" y="188976"/>
                      <a:ext cx="666194" cy="422879"/>
                      <a:chOff x="46198" y="-54119"/>
                      <a:chExt cx="457159" cy="387639"/>
                    </a:xfrm>
                  </p:grpSpPr>
                  <mc:AlternateContent xmlns:mc="http://schemas.openxmlformats.org/markup-compatibility/2006" xmlns:a14="http://schemas.microsoft.com/office/drawing/2010/main">
                    <mc:Choice Requires="a14">
                      <p:sp>
                        <p:nvSpPr>
                          <p:cNvPr id="123" name="Text Box 2">
                            <a:extLst>
                              <a:ext uri="{FF2B5EF4-FFF2-40B4-BE49-F238E27FC236}">
                                <a16:creationId xmlns:a16="http://schemas.microsoft.com/office/drawing/2014/main" id="{22266DA4-CF15-45EA-A3F6-6FF62AADF40B}"/>
                              </a:ext>
                            </a:extLst>
                          </p:cNvPr>
                          <p:cNvSpPr txBox="1">
                            <a:spLocks noChangeArrowheads="1"/>
                          </p:cNvSpPr>
                          <p:nvPr/>
                        </p:nvSpPr>
                        <p:spPr bwMode="auto">
                          <a:xfrm flipH="1">
                            <a:off x="46198" y="0"/>
                            <a:ext cx="290195" cy="2794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𝑢</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sub>
                                  </m:sSub>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23" name="Text Box 2">
                            <a:extLst>
                              <a:ext uri="{FF2B5EF4-FFF2-40B4-BE49-F238E27FC236}">
                                <a16:creationId xmlns:a16="http://schemas.microsoft.com/office/drawing/2014/main" id="{22266DA4-CF15-45EA-A3F6-6FF62AADF40B}"/>
                              </a:ext>
                            </a:extLst>
                          </p:cNvPr>
                          <p:cNvSpPr txBox="1">
                            <a:spLocks noRot="1" noChangeAspect="1" noMove="1" noResize="1" noEditPoints="1" noAdjustHandles="1" noChangeArrowheads="1" noChangeShapeType="1" noTextEdit="1"/>
                          </p:cNvSpPr>
                          <p:nvPr/>
                        </p:nvSpPr>
                        <p:spPr bwMode="auto">
                          <a:xfrm flipH="1">
                            <a:off x="46198" y="0"/>
                            <a:ext cx="290195" cy="279400"/>
                          </a:xfrm>
                          <a:prstGeom prst="rect">
                            <a:avLst/>
                          </a:prstGeom>
                          <a:blipFill>
                            <a:blip r:embed="rId30"/>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Text Box 2">
                            <a:extLst>
                              <a:ext uri="{FF2B5EF4-FFF2-40B4-BE49-F238E27FC236}">
                                <a16:creationId xmlns:a16="http://schemas.microsoft.com/office/drawing/2014/main" id="{92185036-127D-4F2E-91E2-E96178AE7782}"/>
                              </a:ext>
                            </a:extLst>
                          </p:cNvPr>
                          <p:cNvSpPr txBox="1">
                            <a:spLocks noChangeArrowheads="1"/>
                          </p:cNvSpPr>
                          <p:nvPr/>
                        </p:nvSpPr>
                        <p:spPr bwMode="auto">
                          <a:xfrm rot="5400000" flipH="1">
                            <a:off x="204955" y="35118"/>
                            <a:ext cx="387639" cy="209165"/>
                          </a:xfrm>
                          <a:prstGeom prst="rect">
                            <a:avLst/>
                          </a:prstGeom>
                          <a:noFill/>
                          <a:ln w="9525">
                            <a:noFill/>
                            <a:miter lim="800000"/>
                            <a:headEnd/>
                            <a:tailEnd/>
                          </a:ln>
                        </p:spPr>
                        <p:txBody>
                          <a:bodyPr rot="0" vert="vert270"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24" name="Text Box 2">
                            <a:extLst>
                              <a:ext uri="{FF2B5EF4-FFF2-40B4-BE49-F238E27FC236}">
                                <a16:creationId xmlns:a16="http://schemas.microsoft.com/office/drawing/2014/main" id="{92185036-127D-4F2E-91E2-E96178AE7782}"/>
                              </a:ext>
                            </a:extLst>
                          </p:cNvPr>
                          <p:cNvSpPr txBox="1">
                            <a:spLocks noRot="1" noChangeAspect="1" noMove="1" noResize="1" noEditPoints="1" noAdjustHandles="1" noChangeArrowheads="1" noChangeShapeType="1" noTextEdit="1"/>
                          </p:cNvSpPr>
                          <p:nvPr/>
                        </p:nvSpPr>
                        <p:spPr bwMode="auto">
                          <a:xfrm rot="5400000" flipH="1">
                            <a:off x="204955" y="35118"/>
                            <a:ext cx="387639" cy="209165"/>
                          </a:xfrm>
                          <a:prstGeom prst="rect">
                            <a:avLst/>
                          </a:prstGeom>
                          <a:blipFill>
                            <a:blip r:embed="rId31"/>
                            <a:stretch>
                              <a:fillRect/>
                            </a:stretch>
                          </a:blipFill>
                          <a:ln w="9525">
                            <a:noFill/>
                            <a:miter lim="800000"/>
                            <a:headEnd/>
                            <a:tailEnd/>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2" name="Text Box 2">
                          <a:extLst>
                            <a:ext uri="{FF2B5EF4-FFF2-40B4-BE49-F238E27FC236}">
                              <a16:creationId xmlns:a16="http://schemas.microsoft.com/office/drawing/2014/main" id="{C046AB9D-B463-4092-B9AB-1974650FDDD7}"/>
                            </a:ext>
                          </a:extLst>
                        </p:cNvPr>
                        <p:cNvSpPr txBox="1">
                          <a:spLocks noChangeArrowheads="1"/>
                        </p:cNvSpPr>
                        <p:nvPr/>
                      </p:nvSpPr>
                      <p:spPr bwMode="auto">
                        <a:xfrm rot="5400000" flipH="1">
                          <a:off x="-46958" y="721001"/>
                          <a:ext cx="422886" cy="3048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𝑢</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𝑖</m:t>
                                    </m:r>
                                  </m:sub>
                                </m:sSub>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22" name="Text Box 2">
                          <a:extLst>
                            <a:ext uri="{FF2B5EF4-FFF2-40B4-BE49-F238E27FC236}">
                              <a16:creationId xmlns:a16="http://schemas.microsoft.com/office/drawing/2014/main" id="{C046AB9D-B463-4092-B9AB-1974650FDDD7}"/>
                            </a:ext>
                          </a:extLst>
                        </p:cNvPr>
                        <p:cNvSpPr txBox="1">
                          <a:spLocks noRot="1" noChangeAspect="1" noMove="1" noResize="1" noEditPoints="1" noAdjustHandles="1" noChangeArrowheads="1" noChangeShapeType="1" noTextEdit="1"/>
                        </p:cNvSpPr>
                        <p:nvPr/>
                      </p:nvSpPr>
                      <p:spPr bwMode="auto">
                        <a:xfrm rot="5400000" flipH="1">
                          <a:off x="-46958" y="721001"/>
                          <a:ext cx="422886" cy="304800"/>
                        </a:xfrm>
                        <a:prstGeom prst="rect">
                          <a:avLst/>
                        </a:prstGeom>
                        <a:blipFill>
                          <a:blip r:embed="rId32"/>
                          <a:stretch>
                            <a:fillRect/>
                          </a:stretch>
                        </a:blipFill>
                        <a:ln w="9525">
                          <a:noFill/>
                          <a:miter lim="800000"/>
                          <a:headEnd/>
                          <a:tailEnd/>
                        </a:ln>
                      </p:spPr>
                      <p:txBody>
                        <a:bodyPr/>
                        <a:lstStyle/>
                        <a:p>
                          <a:r>
                            <a:rPr lang="en-US">
                              <a:noFill/>
                            </a:rPr>
                            <a:t> </a:t>
                          </a:r>
                        </a:p>
                      </p:txBody>
                    </p:sp>
                  </mc:Fallback>
                </mc:AlternateContent>
              </p:grpSp>
            </p:grpSp>
            <p:grpSp>
              <p:nvGrpSpPr>
                <p:cNvPr id="115" name="Group 114">
                  <a:extLst>
                    <a:ext uri="{FF2B5EF4-FFF2-40B4-BE49-F238E27FC236}">
                      <a16:creationId xmlns:a16="http://schemas.microsoft.com/office/drawing/2014/main" id="{3AD653E2-A356-45A2-8A53-51224FD1B3CC}"/>
                    </a:ext>
                  </a:extLst>
                </p:cNvPr>
                <p:cNvGrpSpPr/>
                <p:nvPr/>
              </p:nvGrpSpPr>
              <p:grpSpPr>
                <a:xfrm rot="5400000">
                  <a:off x="331373" y="1275289"/>
                  <a:ext cx="332742" cy="204696"/>
                  <a:chOff x="5084" y="14630"/>
                  <a:chExt cx="251120" cy="250248"/>
                </a:xfrm>
              </p:grpSpPr>
              <p:sp>
                <p:nvSpPr>
                  <p:cNvPr id="117" name="Rectangle 116">
                    <a:extLst>
                      <a:ext uri="{FF2B5EF4-FFF2-40B4-BE49-F238E27FC236}">
                        <a16:creationId xmlns:a16="http://schemas.microsoft.com/office/drawing/2014/main" id="{04E6899A-C87C-4E95-B993-3B7B904A44BF}"/>
                      </a:ext>
                    </a:extLst>
                  </p:cNvPr>
                  <p:cNvSpPr/>
                  <p:nvPr/>
                </p:nvSpPr>
                <p:spPr>
                  <a:xfrm>
                    <a:off x="21946" y="14630"/>
                    <a:ext cx="219293" cy="250248"/>
                  </a:xfrm>
                  <a:prstGeom prst="rect">
                    <a:avLst/>
                  </a:prstGeom>
                  <a:solidFill>
                    <a:schemeClr val="bg1"/>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18" name="Text Box 1659">
                        <a:extLst>
                          <a:ext uri="{FF2B5EF4-FFF2-40B4-BE49-F238E27FC236}">
                            <a16:creationId xmlns:a16="http://schemas.microsoft.com/office/drawing/2014/main" id="{345F2F3D-7BC4-4CF2-AA82-D5682DF29274}"/>
                          </a:ext>
                        </a:extLst>
                      </p:cNvPr>
                      <p:cNvSpPr txBox="1"/>
                      <p:nvPr/>
                    </p:nvSpPr>
                    <p:spPr>
                      <a:xfrm>
                        <a:off x="5084" y="35889"/>
                        <a:ext cx="251120" cy="207055"/>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18" name="Text Box 1659">
                        <a:extLst>
                          <a:ext uri="{FF2B5EF4-FFF2-40B4-BE49-F238E27FC236}">
                            <a16:creationId xmlns:a16="http://schemas.microsoft.com/office/drawing/2014/main" id="{345F2F3D-7BC4-4CF2-AA82-D5682DF29274}"/>
                          </a:ext>
                        </a:extLst>
                      </p:cNvPr>
                      <p:cNvSpPr txBox="1">
                        <a:spLocks noRot="1" noChangeAspect="1" noMove="1" noResize="1" noEditPoints="1" noAdjustHandles="1" noChangeArrowheads="1" noChangeShapeType="1" noTextEdit="1"/>
                      </p:cNvSpPr>
                      <p:nvPr/>
                    </p:nvSpPr>
                    <p:spPr>
                      <a:xfrm>
                        <a:off x="5084" y="35889"/>
                        <a:ext cx="251120" cy="207055"/>
                      </a:xfrm>
                      <a:prstGeom prst="rect">
                        <a:avLst/>
                      </a:prstGeom>
                      <a:blipFill>
                        <a:blip r:embed="rId33"/>
                        <a:stretch>
                          <a:fillRect/>
                        </a:stretch>
                      </a:blipFill>
                      <a:ln w="6350">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6" name="Text Box 2">
                      <a:extLst>
                        <a:ext uri="{FF2B5EF4-FFF2-40B4-BE49-F238E27FC236}">
                          <a16:creationId xmlns:a16="http://schemas.microsoft.com/office/drawing/2014/main" id="{CFBF431F-9758-4774-BABF-EBA0438C0A2C}"/>
                        </a:ext>
                      </a:extLst>
                    </p:cNvPr>
                    <p:cNvSpPr txBox="1">
                      <a:spLocks noChangeArrowheads="1"/>
                    </p:cNvSpPr>
                    <p:nvPr/>
                  </p:nvSpPr>
                  <p:spPr bwMode="auto">
                    <a:xfrm rot="5400000" flipH="1">
                      <a:off x="-2857" y="1231805"/>
                      <a:ext cx="422346" cy="303793"/>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𝑢</m:t>
                                </m:r>
                              </m:e>
                              <m:sub>
                                <m:r>
                                  <a:rPr lang="en-US" sz="1400" i="1">
                                    <a:effectLst/>
                                    <a:latin typeface="Cambria Math" panose="02040503050406030204" pitchFamily="18" charset="0"/>
                                    <a:ea typeface="Calibri" panose="020F0502020204030204" pitchFamily="34" charset="0"/>
                                    <a:cs typeface="Times New Roman" panose="02020603050405020304" pitchFamily="18" charset="0"/>
                                  </a:rPr>
                                  <m:t>𝑁</m:t>
                                </m:r>
                              </m:sub>
                            </m:sSub>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6" name="Text Box 2">
                      <a:extLst>
                        <a:ext uri="{FF2B5EF4-FFF2-40B4-BE49-F238E27FC236}">
                          <a16:creationId xmlns:a16="http://schemas.microsoft.com/office/drawing/2014/main" id="{CFBF431F-9758-4774-BABF-EBA0438C0A2C}"/>
                        </a:ext>
                      </a:extLst>
                    </p:cNvPr>
                    <p:cNvSpPr txBox="1">
                      <a:spLocks noRot="1" noChangeAspect="1" noMove="1" noResize="1" noEditPoints="1" noAdjustHandles="1" noChangeArrowheads="1" noChangeShapeType="1" noTextEdit="1"/>
                    </p:cNvSpPr>
                    <p:nvPr/>
                  </p:nvSpPr>
                  <p:spPr bwMode="auto">
                    <a:xfrm rot="5400000" flipH="1">
                      <a:off x="-2857" y="1231805"/>
                      <a:ext cx="422346" cy="303793"/>
                    </a:xfrm>
                    <a:prstGeom prst="rect">
                      <a:avLst/>
                    </a:prstGeom>
                    <a:blipFill>
                      <a:blip r:embed="rId34"/>
                      <a:stretch>
                        <a:fillRect/>
                      </a:stretch>
                    </a:blipFill>
                    <a:ln w="9525">
                      <a:noFill/>
                      <a:miter lim="800000"/>
                      <a:headEnd/>
                      <a:tailEnd/>
                    </a:ln>
                  </p:spPr>
                  <p:txBody>
                    <a:bodyPr/>
                    <a:lstStyle/>
                    <a:p>
                      <a:r>
                        <a:rPr lang="en-US">
                          <a:noFill/>
                        </a:rPr>
                        <a:t> </a:t>
                      </a:r>
                    </a:p>
                  </p:txBody>
                </p:sp>
              </mc:Fallback>
            </mc:AlternateContent>
          </p:grpSp>
          <p:pic>
            <p:nvPicPr>
              <p:cNvPr id="113" name="Picture 112" descr="Image result for user">
                <a:extLst>
                  <a:ext uri="{FF2B5EF4-FFF2-40B4-BE49-F238E27FC236}">
                    <a16:creationId xmlns:a16="http://schemas.microsoft.com/office/drawing/2014/main" id="{A30F452A-B700-4A46-B1C9-A82E256FAC30}"/>
                  </a:ext>
                </a:extLst>
              </p:cNvPr>
              <p:cNvPicPr>
                <a:picLocks noChangeAspect="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87060" y="11747"/>
                <a:ext cx="234950" cy="234950"/>
              </a:xfrm>
              <a:prstGeom prst="rect">
                <a:avLst/>
              </a:prstGeom>
              <a:noFill/>
              <a:ln>
                <a:noFill/>
              </a:ln>
            </p:spPr>
          </p:pic>
        </p:grpSp>
        <p:sp>
          <p:nvSpPr>
            <p:cNvPr id="137" name="Text Box 3">
              <a:extLst>
                <a:ext uri="{FF2B5EF4-FFF2-40B4-BE49-F238E27FC236}">
                  <a16:creationId xmlns:a16="http://schemas.microsoft.com/office/drawing/2014/main" id="{2967626E-8A33-458A-A7B9-0AE51078FEEA}"/>
                </a:ext>
              </a:extLst>
            </p:cNvPr>
            <p:cNvSpPr txBox="1"/>
            <p:nvPr/>
          </p:nvSpPr>
          <p:spPr>
            <a:xfrm>
              <a:off x="5680184" y="5129170"/>
              <a:ext cx="1051103" cy="307340"/>
            </a:xfrm>
            <a:prstGeom prst="rect">
              <a:avLst/>
            </a:prstGeom>
            <a:noFill/>
            <a:ln w="6350">
              <a:solidFill>
                <a:schemeClr val="accent6"/>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User vector</a:t>
              </a:r>
            </a:p>
          </p:txBody>
        </p:sp>
      </p:grpSp>
      <p:sp>
        <p:nvSpPr>
          <p:cNvPr id="17" name="Arrow: Right 16">
            <a:extLst>
              <a:ext uri="{FF2B5EF4-FFF2-40B4-BE49-F238E27FC236}">
                <a16:creationId xmlns:a16="http://schemas.microsoft.com/office/drawing/2014/main" id="{8AA324E0-370C-46C8-B1F0-470F6D5BE188}"/>
              </a:ext>
            </a:extLst>
          </p:cNvPr>
          <p:cNvSpPr/>
          <p:nvPr/>
        </p:nvSpPr>
        <p:spPr>
          <a:xfrm>
            <a:off x="4750469" y="4190887"/>
            <a:ext cx="977901" cy="581246"/>
          </a:xfrm>
          <a:prstGeom prst="rightArrow">
            <a:avLst/>
          </a:prstGeom>
          <a:ln w="1905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Input</a:t>
            </a:r>
            <a:endParaRPr lang="en-US" sz="2400" dirty="0"/>
          </a:p>
        </p:txBody>
      </p:sp>
      <p:sp>
        <p:nvSpPr>
          <p:cNvPr id="3" name="Slide Number Placeholder 2">
            <a:extLst>
              <a:ext uri="{FF2B5EF4-FFF2-40B4-BE49-F238E27FC236}">
                <a16:creationId xmlns:a16="http://schemas.microsoft.com/office/drawing/2014/main" id="{D9F9A8FA-B834-479C-B0AA-C276347534F0}"/>
              </a:ext>
            </a:extLst>
          </p:cNvPr>
          <p:cNvSpPr>
            <a:spLocks noGrp="1"/>
          </p:cNvSpPr>
          <p:nvPr>
            <p:ph type="sldNum" sz="quarter" idx="12"/>
          </p:nvPr>
        </p:nvSpPr>
        <p:spPr>
          <a:xfrm>
            <a:off x="8293488" y="6587455"/>
            <a:ext cx="2743200" cy="365125"/>
          </a:xfrm>
        </p:spPr>
        <p:txBody>
          <a:bodyPr/>
          <a:lstStyle/>
          <a:p>
            <a:fld id="{8897D297-2330-469C-AF8C-AF5E5F1258A3}" type="slidenum">
              <a:rPr lang="en-US" smtClean="0"/>
              <a:t>7</a:t>
            </a:fld>
            <a:endParaRPr lang="en-US"/>
          </a:p>
        </p:txBody>
      </p:sp>
      <mc:AlternateContent xmlns:mc="http://schemas.openxmlformats.org/markup-compatibility/2006" xmlns:a14="http://schemas.microsoft.com/office/drawing/2010/main">
        <mc:Choice Requires="a14">
          <p:sp>
            <p:nvSpPr>
              <p:cNvPr id="138" name="Text Box 2">
                <a:extLst>
                  <a:ext uri="{FF2B5EF4-FFF2-40B4-BE49-F238E27FC236}">
                    <a16:creationId xmlns:a16="http://schemas.microsoft.com/office/drawing/2014/main" id="{FC25A547-142A-4619-B0D5-B63E529404AA}"/>
                  </a:ext>
                </a:extLst>
              </p:cNvPr>
              <p:cNvSpPr txBox="1">
                <a:spLocks noChangeArrowheads="1"/>
              </p:cNvSpPr>
              <p:nvPr/>
            </p:nvSpPr>
            <p:spPr bwMode="auto">
              <a:xfrm rot="5400000" flipH="1">
                <a:off x="3904773" y="2729564"/>
                <a:ext cx="402243" cy="341882"/>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smtClean="0">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400" b="0" i="1" smtClean="0">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8" name="Text Box 2">
                <a:extLst>
                  <a:ext uri="{FF2B5EF4-FFF2-40B4-BE49-F238E27FC236}">
                    <a16:creationId xmlns:a16="http://schemas.microsoft.com/office/drawing/2014/main" id="{FC25A547-142A-4619-B0D5-B63E529404AA}"/>
                  </a:ext>
                </a:extLst>
              </p:cNvPr>
              <p:cNvSpPr txBox="1">
                <a:spLocks noRot="1" noChangeAspect="1" noMove="1" noResize="1" noEditPoints="1" noAdjustHandles="1" noChangeArrowheads="1" noChangeShapeType="1" noTextEdit="1"/>
              </p:cNvSpPr>
              <p:nvPr/>
            </p:nvSpPr>
            <p:spPr bwMode="auto">
              <a:xfrm rot="5400000" flipH="1">
                <a:off x="3904773" y="2729564"/>
                <a:ext cx="402243" cy="341882"/>
              </a:xfrm>
              <a:prstGeom prst="rect">
                <a:avLst/>
              </a:prstGeom>
              <a:blipFill>
                <a:blip r:embed="rId36"/>
                <a:stretch>
                  <a:fillRect/>
                </a:stretch>
              </a:blipFill>
              <a:ln w="9525">
                <a:noFill/>
                <a:miter lim="800000"/>
                <a:headEnd/>
                <a:tailEnd/>
              </a:ln>
            </p:spPr>
            <p:txBody>
              <a:bodyPr/>
              <a:lstStyle/>
              <a:p>
                <a:r>
                  <a:rPr lang="en-US">
                    <a:noFill/>
                  </a:rPr>
                  <a:t> </a:t>
                </a:r>
              </a:p>
            </p:txBody>
          </p:sp>
        </mc:Fallback>
      </mc:AlternateContent>
      <p:sp>
        <p:nvSpPr>
          <p:cNvPr id="139" name="Text Box 1174">
            <a:extLst>
              <a:ext uri="{FF2B5EF4-FFF2-40B4-BE49-F238E27FC236}">
                <a16:creationId xmlns:a16="http://schemas.microsoft.com/office/drawing/2014/main" id="{A1A62B94-3DD9-499B-9801-A4FC12C843DE}"/>
              </a:ext>
            </a:extLst>
          </p:cNvPr>
          <p:cNvSpPr txBox="1"/>
          <p:nvPr/>
        </p:nvSpPr>
        <p:spPr>
          <a:xfrm>
            <a:off x="4526634" y="4808548"/>
            <a:ext cx="1548735" cy="36512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Highly sparse</a:t>
            </a:r>
          </a:p>
        </p:txBody>
      </p:sp>
      <p:grpSp>
        <p:nvGrpSpPr>
          <p:cNvPr id="5" name="Group 4">
            <a:extLst>
              <a:ext uri="{FF2B5EF4-FFF2-40B4-BE49-F238E27FC236}">
                <a16:creationId xmlns:a16="http://schemas.microsoft.com/office/drawing/2014/main" id="{0CE67755-BAFF-43C1-93F7-DB66B116DE04}"/>
              </a:ext>
            </a:extLst>
          </p:cNvPr>
          <p:cNvGrpSpPr/>
          <p:nvPr/>
        </p:nvGrpSpPr>
        <p:grpSpPr>
          <a:xfrm>
            <a:off x="71251" y="4632458"/>
            <a:ext cx="1527149" cy="276443"/>
            <a:chOff x="3182097" y="4653379"/>
            <a:chExt cx="1527149" cy="276443"/>
          </a:xfrm>
        </p:grpSpPr>
        <p:grpSp>
          <p:nvGrpSpPr>
            <p:cNvPr id="270" name="Group 269">
              <a:extLst>
                <a:ext uri="{FF2B5EF4-FFF2-40B4-BE49-F238E27FC236}">
                  <a16:creationId xmlns:a16="http://schemas.microsoft.com/office/drawing/2014/main" id="{BD6B3CEA-0FD9-4339-8959-B0A62F95A115}"/>
                </a:ext>
              </a:extLst>
            </p:cNvPr>
            <p:cNvGrpSpPr/>
            <p:nvPr/>
          </p:nvGrpSpPr>
          <p:grpSpPr>
            <a:xfrm>
              <a:off x="3225068" y="4672429"/>
              <a:ext cx="1351713" cy="257393"/>
              <a:chOff x="105096" y="-1798"/>
              <a:chExt cx="1353959" cy="287082"/>
            </a:xfrm>
          </p:grpSpPr>
          <mc:AlternateContent xmlns:mc="http://schemas.openxmlformats.org/markup-compatibility/2006" xmlns:a14="http://schemas.microsoft.com/office/drawing/2010/main">
            <mc:Choice Requires="a14">
              <p:sp>
                <p:nvSpPr>
                  <p:cNvPr id="530" name="Text Box 1201">
                    <a:extLst>
                      <a:ext uri="{FF2B5EF4-FFF2-40B4-BE49-F238E27FC236}">
                        <a16:creationId xmlns:a16="http://schemas.microsoft.com/office/drawing/2014/main" id="{7FE10C90-4EE5-4111-889E-13A628E9C21C}"/>
                      </a:ext>
                    </a:extLst>
                  </p:cNvPr>
                  <p:cNvSpPr txBox="1"/>
                  <p:nvPr/>
                </p:nvSpPr>
                <p:spPr>
                  <a:xfrm>
                    <a:off x="1210731" y="-1798"/>
                    <a:ext cx="248324" cy="268933"/>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30" name="Text Box 1201">
                    <a:extLst>
                      <a:ext uri="{FF2B5EF4-FFF2-40B4-BE49-F238E27FC236}">
                        <a16:creationId xmlns:a16="http://schemas.microsoft.com/office/drawing/2014/main" id="{7FE10C90-4EE5-4111-889E-13A628E9C21C}"/>
                      </a:ext>
                    </a:extLst>
                  </p:cNvPr>
                  <p:cNvSpPr txBox="1">
                    <a:spLocks noRot="1" noChangeAspect="1" noMove="1" noResize="1" noEditPoints="1" noAdjustHandles="1" noChangeArrowheads="1" noChangeShapeType="1" noTextEdit="1"/>
                  </p:cNvSpPr>
                  <p:nvPr/>
                </p:nvSpPr>
                <p:spPr>
                  <a:xfrm>
                    <a:off x="1210731" y="-1798"/>
                    <a:ext cx="248324" cy="268933"/>
                  </a:xfrm>
                  <a:prstGeom prst="rect">
                    <a:avLst/>
                  </a:prstGeom>
                  <a:blipFill>
                    <a:blip r:embed="rId37"/>
                    <a:stretch>
                      <a:fillRect b="-12500"/>
                    </a:stretch>
                  </a:blipFill>
                  <a:ln w="63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1" name="Text Box 1202">
                    <a:extLst>
                      <a:ext uri="{FF2B5EF4-FFF2-40B4-BE49-F238E27FC236}">
                        <a16:creationId xmlns:a16="http://schemas.microsoft.com/office/drawing/2014/main" id="{B4E1414D-5007-42EB-98E0-21D730F5AB33}"/>
                      </a:ext>
                    </a:extLst>
                  </p:cNvPr>
                  <p:cNvSpPr txBox="1"/>
                  <p:nvPr/>
                </p:nvSpPr>
                <p:spPr>
                  <a:xfrm>
                    <a:off x="105096" y="18984"/>
                    <a:ext cx="492942" cy="266300"/>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31" name="Text Box 1202">
                    <a:extLst>
                      <a:ext uri="{FF2B5EF4-FFF2-40B4-BE49-F238E27FC236}">
                        <a16:creationId xmlns:a16="http://schemas.microsoft.com/office/drawing/2014/main" id="{B4E1414D-5007-42EB-98E0-21D730F5AB33}"/>
                      </a:ext>
                    </a:extLst>
                  </p:cNvPr>
                  <p:cNvSpPr txBox="1">
                    <a:spLocks noRot="1" noChangeAspect="1" noMove="1" noResize="1" noEditPoints="1" noAdjustHandles="1" noChangeArrowheads="1" noChangeShapeType="1" noTextEdit="1"/>
                  </p:cNvSpPr>
                  <p:nvPr/>
                </p:nvSpPr>
                <p:spPr>
                  <a:xfrm>
                    <a:off x="105096" y="18984"/>
                    <a:ext cx="492942" cy="266300"/>
                  </a:xfrm>
                  <a:prstGeom prst="rect">
                    <a:avLst/>
                  </a:prstGeom>
                  <a:blipFill>
                    <a:blip r:embed="rId38"/>
                    <a:stretch>
                      <a:fillRect r="-8642" b="-15385"/>
                    </a:stretch>
                  </a:blipFill>
                  <a:ln w="6350">
                    <a:noFill/>
                  </a:ln>
                </p:spPr>
                <p:txBody>
                  <a:bodyPr/>
                  <a:lstStyle/>
                  <a:p>
                    <a:r>
                      <a:rPr lang="en-US">
                        <a:noFill/>
                      </a:rPr>
                      <a:t> </a:t>
                    </a:r>
                  </a:p>
                </p:txBody>
              </p:sp>
            </mc:Fallback>
          </mc:AlternateContent>
        </p:grpSp>
        <p:grpSp>
          <p:nvGrpSpPr>
            <p:cNvPr id="299" name="Group 298">
              <a:extLst>
                <a:ext uri="{FF2B5EF4-FFF2-40B4-BE49-F238E27FC236}">
                  <a16:creationId xmlns:a16="http://schemas.microsoft.com/office/drawing/2014/main" id="{41704C7E-51A3-49B2-8312-756A277A63A3}"/>
                </a:ext>
              </a:extLst>
            </p:cNvPr>
            <p:cNvGrpSpPr/>
            <p:nvPr/>
          </p:nvGrpSpPr>
          <p:grpSpPr>
            <a:xfrm>
              <a:off x="3182097" y="4653379"/>
              <a:ext cx="1527149" cy="73115"/>
              <a:chOff x="237140" y="1100590"/>
              <a:chExt cx="1527149" cy="118110"/>
            </a:xfrm>
          </p:grpSpPr>
          <p:cxnSp>
            <p:nvCxnSpPr>
              <p:cNvPr id="300" name="Straight Connector 299">
                <a:extLst>
                  <a:ext uri="{FF2B5EF4-FFF2-40B4-BE49-F238E27FC236}">
                    <a16:creationId xmlns:a16="http://schemas.microsoft.com/office/drawing/2014/main" id="{6CF1F16D-54B5-4424-8F6D-9D17B39F0EA7}"/>
                  </a:ext>
                </a:extLst>
              </p:cNvPr>
              <p:cNvCxnSpPr/>
              <p:nvPr/>
            </p:nvCxnSpPr>
            <p:spPr>
              <a:xfrm flipV="1">
                <a:off x="1568608" y="1100590"/>
                <a:ext cx="0" cy="118110"/>
              </a:xfrm>
              <a:prstGeom prst="line">
                <a:avLst/>
              </a:prstGeom>
              <a:ln w="12700"/>
            </p:spPr>
            <p:style>
              <a:lnRef idx="1">
                <a:schemeClr val="dk1"/>
              </a:lnRef>
              <a:fillRef idx="0">
                <a:schemeClr val="dk1"/>
              </a:fillRef>
              <a:effectRef idx="0">
                <a:schemeClr val="dk1"/>
              </a:effectRef>
              <a:fontRef idx="minor">
                <a:schemeClr val="tx1"/>
              </a:fontRef>
            </p:style>
          </p:cxnSp>
          <p:cxnSp>
            <p:nvCxnSpPr>
              <p:cNvPr id="301" name="Straight Connector 300">
                <a:extLst>
                  <a:ext uri="{FF2B5EF4-FFF2-40B4-BE49-F238E27FC236}">
                    <a16:creationId xmlns:a16="http://schemas.microsoft.com/office/drawing/2014/main" id="{332A2EF8-6201-4A7F-94C1-B3D5E15B6AFF}"/>
                  </a:ext>
                </a:extLst>
              </p:cNvPr>
              <p:cNvCxnSpPr/>
              <p:nvPr/>
            </p:nvCxnSpPr>
            <p:spPr>
              <a:xfrm flipV="1">
                <a:off x="478734" y="1100590"/>
                <a:ext cx="0" cy="118110"/>
              </a:xfrm>
              <a:prstGeom prst="line">
                <a:avLst/>
              </a:prstGeom>
              <a:ln w="12700"/>
            </p:spPr>
            <p:style>
              <a:lnRef idx="1">
                <a:schemeClr val="dk1"/>
              </a:lnRef>
              <a:fillRef idx="0">
                <a:schemeClr val="dk1"/>
              </a:fillRef>
              <a:effectRef idx="0">
                <a:schemeClr val="dk1"/>
              </a:effectRef>
              <a:fontRef idx="minor">
                <a:schemeClr val="tx1"/>
              </a:fontRef>
            </p:style>
          </p:cxnSp>
          <p:cxnSp>
            <p:nvCxnSpPr>
              <p:cNvPr id="302" name="Straight Arrow Connector 301">
                <a:extLst>
                  <a:ext uri="{FF2B5EF4-FFF2-40B4-BE49-F238E27FC236}">
                    <a16:creationId xmlns:a16="http://schemas.microsoft.com/office/drawing/2014/main" id="{7FB17F34-73A9-4BC0-ABBC-69E52E0F792E}"/>
                  </a:ext>
                </a:extLst>
              </p:cNvPr>
              <p:cNvCxnSpPr>
                <a:cxnSpLocks/>
              </p:cNvCxnSpPr>
              <p:nvPr/>
            </p:nvCxnSpPr>
            <p:spPr>
              <a:xfrm>
                <a:off x="237140" y="1183302"/>
                <a:ext cx="1527149" cy="0"/>
              </a:xfrm>
              <a:prstGeom prst="straightConnector1">
                <a:avLst/>
              </a:prstGeom>
              <a:ln w="12700">
                <a:headEnd type="triangle" w="med" len="med"/>
                <a:tailEnd type="triangle" w="med" len="med"/>
              </a:ln>
            </p:spPr>
            <p:style>
              <a:lnRef idx="1">
                <a:schemeClr val="dk1"/>
              </a:lnRef>
              <a:fillRef idx="0">
                <a:schemeClr val="dk1"/>
              </a:fillRef>
              <a:effectRef idx="0">
                <a:schemeClr val="dk1"/>
              </a:effectRef>
              <a:fontRef idx="minor">
                <a:schemeClr val="tx1"/>
              </a:fontRef>
            </p:style>
          </p:cxnSp>
        </p:grpSp>
      </p:grpSp>
      <p:grpSp>
        <p:nvGrpSpPr>
          <p:cNvPr id="141" name="Group 140">
            <a:extLst>
              <a:ext uri="{FF2B5EF4-FFF2-40B4-BE49-F238E27FC236}">
                <a16:creationId xmlns:a16="http://schemas.microsoft.com/office/drawing/2014/main" id="{87376803-C96F-49DA-B3FC-6D3821A3A13D}"/>
              </a:ext>
            </a:extLst>
          </p:cNvPr>
          <p:cNvGrpSpPr/>
          <p:nvPr/>
        </p:nvGrpSpPr>
        <p:grpSpPr>
          <a:xfrm>
            <a:off x="8318989" y="2110147"/>
            <a:ext cx="3682511" cy="4332601"/>
            <a:chOff x="8176989" y="1611729"/>
            <a:chExt cx="3682511" cy="4332601"/>
          </a:xfrm>
        </p:grpSpPr>
        <p:sp>
          <p:nvSpPr>
            <p:cNvPr id="142" name="Text Box 1177">
              <a:extLst>
                <a:ext uri="{FF2B5EF4-FFF2-40B4-BE49-F238E27FC236}">
                  <a16:creationId xmlns:a16="http://schemas.microsoft.com/office/drawing/2014/main" id="{8E032ED9-5C15-4597-B5B6-49378B062F1F}"/>
                </a:ext>
              </a:extLst>
            </p:cNvPr>
            <p:cNvSpPr txBox="1"/>
            <p:nvPr/>
          </p:nvSpPr>
          <p:spPr>
            <a:xfrm>
              <a:off x="8530492" y="1611729"/>
              <a:ext cx="2513097" cy="65913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Prediction layer</a:t>
              </a:r>
            </a:p>
          </p:txBody>
        </p:sp>
        <p:cxnSp>
          <p:nvCxnSpPr>
            <p:cNvPr id="143" name="Straight Connector 142">
              <a:extLst>
                <a:ext uri="{FF2B5EF4-FFF2-40B4-BE49-F238E27FC236}">
                  <a16:creationId xmlns:a16="http://schemas.microsoft.com/office/drawing/2014/main" id="{CD5AC470-4135-4679-8AE4-F28A1DD9C03D}"/>
                </a:ext>
              </a:extLst>
            </p:cNvPr>
            <p:cNvCxnSpPr/>
            <p:nvPr/>
          </p:nvCxnSpPr>
          <p:spPr>
            <a:xfrm>
              <a:off x="8217156" y="1670824"/>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6467F79B-F901-4EA8-876C-DD2DDF261469}"/>
                </a:ext>
              </a:extLst>
            </p:cNvPr>
            <p:cNvGrpSpPr/>
            <p:nvPr/>
          </p:nvGrpSpPr>
          <p:grpSpPr>
            <a:xfrm>
              <a:off x="8176989" y="2742254"/>
              <a:ext cx="3682511" cy="1743045"/>
              <a:chOff x="-150318" y="454297"/>
              <a:chExt cx="3682860" cy="1743202"/>
            </a:xfrm>
          </p:grpSpPr>
          <p:grpSp>
            <p:nvGrpSpPr>
              <p:cNvPr id="145" name="Group 144">
                <a:extLst>
                  <a:ext uri="{FF2B5EF4-FFF2-40B4-BE49-F238E27FC236}">
                    <a16:creationId xmlns:a16="http://schemas.microsoft.com/office/drawing/2014/main" id="{1660305F-19B6-49DB-B8ED-C2F2AA36EB21}"/>
                  </a:ext>
                </a:extLst>
              </p:cNvPr>
              <p:cNvGrpSpPr/>
              <p:nvPr/>
            </p:nvGrpSpPr>
            <p:grpSpPr>
              <a:xfrm>
                <a:off x="-114309" y="1445163"/>
                <a:ext cx="830580" cy="632466"/>
                <a:chOff x="-114327" y="-100186"/>
                <a:chExt cx="830695" cy="633092"/>
              </a:xfrm>
            </p:grpSpPr>
            <mc:AlternateContent xmlns:mc="http://schemas.openxmlformats.org/markup-compatibility/2006" xmlns:a14="http://schemas.microsoft.com/office/drawing/2010/main">
              <mc:Choice Requires="a14">
                <p:sp>
                  <p:nvSpPr>
                    <p:cNvPr id="173" name="Text Box 2">
                      <a:extLst>
                        <a:ext uri="{FF2B5EF4-FFF2-40B4-BE49-F238E27FC236}">
                          <a16:creationId xmlns:a16="http://schemas.microsoft.com/office/drawing/2014/main" id="{653F16A5-ED27-4E79-9E69-A5498E6CADB8}"/>
                        </a:ext>
                      </a:extLst>
                    </p:cNvPr>
                    <p:cNvSpPr txBox="1">
                      <a:spLocks noChangeArrowheads="1"/>
                    </p:cNvSpPr>
                    <p:nvPr/>
                  </p:nvSpPr>
                  <p:spPr bwMode="auto">
                    <a:xfrm>
                      <a:off x="-47516" y="-100186"/>
                      <a:ext cx="623570" cy="32385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𝑆𝑢𝑚</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99" name="Text Box 2">
                      <a:extLst>
                        <a:ext uri="{FF2B5EF4-FFF2-40B4-BE49-F238E27FC236}">
                          <a16:creationId xmlns:a16="http://schemas.microsoft.com/office/drawing/2014/main" id="{F620F5B7-0683-438F-8DEA-16CB486D73C6}"/>
                        </a:ext>
                      </a:extLst>
                    </p:cNvPr>
                    <p:cNvSpPr txBox="1">
                      <a:spLocks noRot="1" noChangeAspect="1" noMove="1" noResize="1" noEditPoints="1" noAdjustHandles="1" noChangeArrowheads="1" noChangeShapeType="1" noTextEdit="1"/>
                    </p:cNvSpPr>
                    <p:nvPr/>
                  </p:nvSpPr>
                  <p:spPr bwMode="auto">
                    <a:xfrm>
                      <a:off x="-47516" y="-100186"/>
                      <a:ext cx="623570" cy="323850"/>
                    </a:xfrm>
                    <a:prstGeom prst="rect">
                      <a:avLst/>
                    </a:prstGeom>
                    <a:blipFill>
                      <a:blip r:embed="rId39"/>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Text Box 2">
                      <a:extLst>
                        <a:ext uri="{FF2B5EF4-FFF2-40B4-BE49-F238E27FC236}">
                          <a16:creationId xmlns:a16="http://schemas.microsoft.com/office/drawing/2014/main" id="{87DF8DBD-5142-4620-BAD7-3D16389473B2}"/>
                        </a:ext>
                      </a:extLst>
                    </p:cNvPr>
                    <p:cNvSpPr txBox="1">
                      <a:spLocks noChangeArrowheads="1"/>
                    </p:cNvSpPr>
                    <p:nvPr/>
                  </p:nvSpPr>
                  <p:spPr bwMode="auto">
                    <a:xfrm>
                      <a:off x="-114327" y="246449"/>
                      <a:ext cx="830695" cy="28645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𝑃𝑜𝑜𝑙𝑖𝑛𝑔</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00" name="Text Box 2">
                      <a:extLst>
                        <a:ext uri="{FF2B5EF4-FFF2-40B4-BE49-F238E27FC236}">
                          <a16:creationId xmlns:a16="http://schemas.microsoft.com/office/drawing/2014/main" id="{6B0F8B52-5A6E-40BB-9D84-C1176B3EB156}"/>
                        </a:ext>
                      </a:extLst>
                    </p:cNvPr>
                    <p:cNvSpPr txBox="1">
                      <a:spLocks noRot="1" noChangeAspect="1" noMove="1" noResize="1" noEditPoints="1" noAdjustHandles="1" noChangeArrowheads="1" noChangeShapeType="1" noTextEdit="1"/>
                    </p:cNvSpPr>
                    <p:nvPr/>
                  </p:nvSpPr>
                  <p:spPr bwMode="auto">
                    <a:xfrm>
                      <a:off x="-114327" y="246449"/>
                      <a:ext cx="830695" cy="286457"/>
                    </a:xfrm>
                    <a:prstGeom prst="rect">
                      <a:avLst/>
                    </a:prstGeom>
                    <a:blipFill>
                      <a:blip r:embed="rId40"/>
                      <a:stretch>
                        <a:fillRect b="-17021"/>
                      </a:stretch>
                    </a:blipFill>
                    <a:ln w="9525">
                      <a:noFill/>
                      <a:miter lim="800000"/>
                      <a:headEnd/>
                      <a:tailEnd/>
                    </a:ln>
                  </p:spPr>
                  <p:txBody>
                    <a:bodyPr/>
                    <a:lstStyle/>
                    <a:p>
                      <a:r>
                        <a:rPr lang="en-US">
                          <a:noFill/>
                        </a:rPr>
                        <a:t> </a:t>
                      </a:r>
                    </a:p>
                  </p:txBody>
                </p:sp>
              </mc:Fallback>
            </mc:AlternateContent>
          </p:grpSp>
          <p:sp>
            <p:nvSpPr>
              <p:cNvPr id="146" name="Arrow: Right 145">
                <a:extLst>
                  <a:ext uri="{FF2B5EF4-FFF2-40B4-BE49-F238E27FC236}">
                    <a16:creationId xmlns:a16="http://schemas.microsoft.com/office/drawing/2014/main" id="{69050D3B-709F-4639-A08E-B0A3F6567A0B}"/>
                  </a:ext>
                </a:extLst>
              </p:cNvPr>
              <p:cNvSpPr/>
              <p:nvPr/>
            </p:nvSpPr>
            <p:spPr>
              <a:xfrm>
                <a:off x="-150318" y="1639019"/>
                <a:ext cx="927038" cy="232372"/>
              </a:xfrm>
              <a:prstGeom prst="rightArrow">
                <a:avLst>
                  <a:gd name="adj1" fmla="val 0"/>
                  <a:gd name="adj2" fmla="val 61413"/>
                </a:avLst>
              </a:prstGeom>
              <a:solidFill>
                <a:schemeClr val="accent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147" name="Group 146">
                <a:extLst>
                  <a:ext uri="{FF2B5EF4-FFF2-40B4-BE49-F238E27FC236}">
                    <a16:creationId xmlns:a16="http://schemas.microsoft.com/office/drawing/2014/main" id="{823B3E22-99AB-4638-B73D-17A276BB97E6}"/>
                  </a:ext>
                </a:extLst>
              </p:cNvPr>
              <p:cNvGrpSpPr/>
              <p:nvPr/>
            </p:nvGrpSpPr>
            <p:grpSpPr>
              <a:xfrm>
                <a:off x="869767" y="1233574"/>
                <a:ext cx="1230643" cy="963925"/>
                <a:chOff x="33020" y="534838"/>
                <a:chExt cx="1231181" cy="963930"/>
              </a:xfrm>
            </p:grpSpPr>
            <p:grpSp>
              <p:nvGrpSpPr>
                <p:cNvPr id="165" name="Group 164">
                  <a:extLst>
                    <a:ext uri="{FF2B5EF4-FFF2-40B4-BE49-F238E27FC236}">
                      <a16:creationId xmlns:a16="http://schemas.microsoft.com/office/drawing/2014/main" id="{822DB87F-80E5-460E-A0E2-06B544178F3E}"/>
                    </a:ext>
                  </a:extLst>
                </p:cNvPr>
                <p:cNvGrpSpPr/>
                <p:nvPr/>
              </p:nvGrpSpPr>
              <p:grpSpPr>
                <a:xfrm>
                  <a:off x="646981" y="534838"/>
                  <a:ext cx="617220" cy="963930"/>
                  <a:chOff x="-173" y="64569"/>
                  <a:chExt cx="1568868" cy="279797"/>
                </a:xfrm>
              </p:grpSpPr>
              <p:sp>
                <p:nvSpPr>
                  <p:cNvPr id="171" name="Rectangle: Rounded Corners 170">
                    <a:extLst>
                      <a:ext uri="{FF2B5EF4-FFF2-40B4-BE49-F238E27FC236}">
                        <a16:creationId xmlns:a16="http://schemas.microsoft.com/office/drawing/2014/main" id="{257957A3-0B52-4C6D-9B06-1F40AD006E5F}"/>
                      </a:ext>
                    </a:extLst>
                  </p:cNvPr>
                  <p:cNvSpPr/>
                  <p:nvPr/>
                </p:nvSpPr>
                <p:spPr>
                  <a:xfrm>
                    <a:off x="-173" y="64569"/>
                    <a:ext cx="1568868" cy="279797"/>
                  </a:xfrm>
                  <a:prstGeom prst="roundRect">
                    <a:avLst>
                      <a:gd name="adj" fmla="val 7724"/>
                    </a:avLst>
                  </a:prstGeom>
                  <a:solidFill>
                    <a:schemeClr val="bg1"/>
                  </a:solid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effectLst/>
                        <a:ea typeface="Calibri" panose="020F0502020204030204" pitchFamily="34" charset="0"/>
                        <a:cs typeface="Times New Roman" panose="02020603050405020304" pitchFamily="18" charset="0"/>
                      </a:rPr>
                      <a:t> </a:t>
                    </a:r>
                  </a:p>
                </p:txBody>
              </p:sp>
              <p:sp>
                <p:nvSpPr>
                  <p:cNvPr id="172" name="Text Box 1563">
                    <a:extLst>
                      <a:ext uri="{FF2B5EF4-FFF2-40B4-BE49-F238E27FC236}">
                        <a16:creationId xmlns:a16="http://schemas.microsoft.com/office/drawing/2014/main" id="{4010E0A8-0F62-4FA4-BF0A-CAA7A4C3D72F}"/>
                      </a:ext>
                    </a:extLst>
                  </p:cNvPr>
                  <p:cNvSpPr txBox="1"/>
                  <p:nvPr/>
                </p:nvSpPr>
                <p:spPr>
                  <a:xfrm>
                    <a:off x="143901" y="121646"/>
                    <a:ext cx="1270235" cy="173288"/>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LSTM</a:t>
                    </a:r>
                  </a:p>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cell</a:t>
                    </a:r>
                  </a:p>
                </p:txBody>
              </p:sp>
            </p:grpSp>
            <p:grpSp>
              <p:nvGrpSpPr>
                <p:cNvPr id="166" name="Group 165">
                  <a:extLst>
                    <a:ext uri="{FF2B5EF4-FFF2-40B4-BE49-F238E27FC236}">
                      <a16:creationId xmlns:a16="http://schemas.microsoft.com/office/drawing/2014/main" id="{4CB805F1-1A85-43E8-8B39-FEA1A5D31BFB}"/>
                    </a:ext>
                  </a:extLst>
                </p:cNvPr>
                <p:cNvGrpSpPr/>
                <p:nvPr/>
              </p:nvGrpSpPr>
              <p:grpSpPr>
                <a:xfrm>
                  <a:off x="33020" y="865689"/>
                  <a:ext cx="588597" cy="312471"/>
                  <a:chOff x="-16899" y="-14205"/>
                  <a:chExt cx="590258" cy="312471"/>
                </a:xfrm>
              </p:grpSpPr>
              <p:cxnSp>
                <p:nvCxnSpPr>
                  <p:cNvPr id="167" name="Straight Arrow Connector 166">
                    <a:extLst>
                      <a:ext uri="{FF2B5EF4-FFF2-40B4-BE49-F238E27FC236}">
                        <a16:creationId xmlns:a16="http://schemas.microsoft.com/office/drawing/2014/main" id="{B49E0549-00BC-44CB-839A-A7C2F75DBC57}"/>
                      </a:ext>
                    </a:extLst>
                  </p:cNvPr>
                  <p:cNvCxnSpPr/>
                  <p:nvPr/>
                </p:nvCxnSpPr>
                <p:spPr>
                  <a:xfrm rot="5400000" flipV="1">
                    <a:off x="423539" y="-13580"/>
                    <a:ext cx="0" cy="2996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8" name="Group 167">
                    <a:extLst>
                      <a:ext uri="{FF2B5EF4-FFF2-40B4-BE49-F238E27FC236}">
                        <a16:creationId xmlns:a16="http://schemas.microsoft.com/office/drawing/2014/main" id="{71C7B6AB-54CC-4568-9898-386182DB6173}"/>
                      </a:ext>
                    </a:extLst>
                  </p:cNvPr>
                  <p:cNvGrpSpPr/>
                  <p:nvPr/>
                </p:nvGrpSpPr>
                <p:grpSpPr>
                  <a:xfrm>
                    <a:off x="-16899" y="-14205"/>
                    <a:ext cx="371826" cy="312471"/>
                    <a:chOff x="-20455" y="-17196"/>
                    <a:chExt cx="450063" cy="378263"/>
                  </a:xfrm>
                </p:grpSpPr>
                <p:sp>
                  <p:nvSpPr>
                    <p:cNvPr id="169" name="Rectangle: Rounded Corners 168">
                      <a:extLst>
                        <a:ext uri="{FF2B5EF4-FFF2-40B4-BE49-F238E27FC236}">
                          <a16:creationId xmlns:a16="http://schemas.microsoft.com/office/drawing/2014/main" id="{E7442AFE-BC23-44A5-84FC-DD9353FC3E0D}"/>
                        </a:ext>
                      </a:extLst>
                    </p:cNvPr>
                    <p:cNvSpPr/>
                    <p:nvPr/>
                  </p:nvSpPr>
                  <p:spPr>
                    <a:xfrm rot="16200000">
                      <a:off x="15445" y="-53096"/>
                      <a:ext cx="378263" cy="450063"/>
                    </a:xfrm>
                    <a:prstGeom prst="roundRect">
                      <a:avLst/>
                    </a:prstGeom>
                    <a:solidFill>
                      <a:schemeClr val="accent1">
                        <a:lumMod val="40000"/>
                        <a:lumOff val="60000"/>
                      </a:schemeClr>
                    </a:solidFill>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mc:AlternateContent xmlns:mc="http://schemas.openxmlformats.org/markup-compatibility/2006" xmlns:a14="http://schemas.microsoft.com/office/drawing/2010/main">
                  <mc:Choice Requires="a14">
                    <p:sp>
                      <p:nvSpPr>
                        <p:cNvPr id="170" name="Text Box 2">
                          <a:extLst>
                            <a:ext uri="{FF2B5EF4-FFF2-40B4-BE49-F238E27FC236}">
                              <a16:creationId xmlns:a16="http://schemas.microsoft.com/office/drawing/2014/main" id="{F0C263F8-54CF-4958-A44A-6D6B0FBEDDD3}"/>
                            </a:ext>
                          </a:extLst>
                        </p:cNvPr>
                        <p:cNvSpPr txBox="1">
                          <a:spLocks noChangeArrowheads="1"/>
                        </p:cNvSpPr>
                        <p:nvPr/>
                      </p:nvSpPr>
                      <p:spPr bwMode="auto">
                        <a:xfrm>
                          <a:off x="-15892" y="-15752"/>
                          <a:ext cx="344795" cy="318654"/>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t>𝒊</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70" name="Text Box 2">
                          <a:extLst>
                            <a:ext uri="{FF2B5EF4-FFF2-40B4-BE49-F238E27FC236}">
                              <a16:creationId xmlns:a16="http://schemas.microsoft.com/office/drawing/2014/main" id="{F0C263F8-54CF-4958-A44A-6D6B0FBEDDD3}"/>
                            </a:ext>
                          </a:extLst>
                        </p:cNvPr>
                        <p:cNvSpPr txBox="1">
                          <a:spLocks noRot="1" noChangeAspect="1" noMove="1" noResize="1" noEditPoints="1" noAdjustHandles="1" noChangeArrowheads="1" noChangeShapeType="1" noTextEdit="1"/>
                        </p:cNvSpPr>
                        <p:nvPr/>
                      </p:nvSpPr>
                      <p:spPr bwMode="auto">
                        <a:xfrm>
                          <a:off x="-15892" y="-15752"/>
                          <a:ext cx="344795" cy="318654"/>
                        </a:xfrm>
                        <a:prstGeom prst="rect">
                          <a:avLst/>
                        </a:prstGeom>
                        <a:blipFill>
                          <a:blip r:embed="rId41"/>
                          <a:stretch>
                            <a:fillRect r="-10870"/>
                          </a:stretch>
                        </a:blipFill>
                        <a:ln w="9525">
                          <a:noFill/>
                          <a:miter lim="800000"/>
                          <a:headEnd/>
                          <a:tailEnd/>
                        </a:ln>
                      </p:spPr>
                      <p:txBody>
                        <a:bodyPr/>
                        <a:lstStyle/>
                        <a:p>
                          <a:r>
                            <a:rPr lang="en-US">
                              <a:noFill/>
                            </a:rPr>
                            <a:t> </a:t>
                          </a:r>
                        </a:p>
                      </p:txBody>
                    </p:sp>
                  </mc:Fallback>
                </mc:AlternateContent>
              </p:grpSp>
            </p:grpSp>
          </p:grpSp>
          <p:grpSp>
            <p:nvGrpSpPr>
              <p:cNvPr id="148" name="Group 147">
                <a:extLst>
                  <a:ext uri="{FF2B5EF4-FFF2-40B4-BE49-F238E27FC236}">
                    <a16:creationId xmlns:a16="http://schemas.microsoft.com/office/drawing/2014/main" id="{C427E91D-9E98-473A-8E5A-716586F20A6D}"/>
                  </a:ext>
                </a:extLst>
              </p:cNvPr>
              <p:cNvGrpSpPr/>
              <p:nvPr/>
            </p:nvGrpSpPr>
            <p:grpSpPr>
              <a:xfrm>
                <a:off x="2096218" y="454297"/>
                <a:ext cx="1436324" cy="1391938"/>
                <a:chOff x="0" y="454297"/>
                <a:chExt cx="1436324" cy="1391938"/>
              </a:xfrm>
            </p:grpSpPr>
            <p:cxnSp>
              <p:nvCxnSpPr>
                <p:cNvPr id="149" name="Straight Arrow Connector 148">
                  <a:extLst>
                    <a:ext uri="{FF2B5EF4-FFF2-40B4-BE49-F238E27FC236}">
                      <a16:creationId xmlns:a16="http://schemas.microsoft.com/office/drawing/2014/main" id="{EA2C9E1D-02AE-432E-9AAC-8F675B4F707B}"/>
                    </a:ext>
                  </a:extLst>
                </p:cNvPr>
                <p:cNvCxnSpPr/>
                <p:nvPr/>
              </p:nvCxnSpPr>
              <p:spPr>
                <a:xfrm rot="5400000" flipV="1">
                  <a:off x="166403" y="1530094"/>
                  <a:ext cx="0" cy="3328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2FCC4DBA-DF93-4D03-BF62-6911C93EB1D8}"/>
                    </a:ext>
                  </a:extLst>
                </p:cNvPr>
                <p:cNvGrpSpPr/>
                <p:nvPr/>
              </p:nvGrpSpPr>
              <p:grpSpPr>
                <a:xfrm>
                  <a:off x="206229" y="454297"/>
                  <a:ext cx="1230095" cy="1391938"/>
                  <a:chOff x="-63691" y="454297"/>
                  <a:chExt cx="1230095" cy="1391938"/>
                </a:xfrm>
              </p:grpSpPr>
              <p:grpSp>
                <p:nvGrpSpPr>
                  <p:cNvPr id="151" name="Group 150">
                    <a:extLst>
                      <a:ext uri="{FF2B5EF4-FFF2-40B4-BE49-F238E27FC236}">
                        <a16:creationId xmlns:a16="http://schemas.microsoft.com/office/drawing/2014/main" id="{6415533B-6D71-4758-8986-2630B4089AD0}"/>
                      </a:ext>
                    </a:extLst>
                  </p:cNvPr>
                  <p:cNvGrpSpPr/>
                  <p:nvPr/>
                </p:nvGrpSpPr>
                <p:grpSpPr>
                  <a:xfrm>
                    <a:off x="67860" y="1524852"/>
                    <a:ext cx="473075" cy="321383"/>
                    <a:chOff x="378292" y="1059638"/>
                    <a:chExt cx="406576" cy="626796"/>
                  </a:xfrm>
                </p:grpSpPr>
                <p:sp>
                  <p:nvSpPr>
                    <p:cNvPr id="163" name="Rectangle: Rounded Corners 162">
                      <a:extLst>
                        <a:ext uri="{FF2B5EF4-FFF2-40B4-BE49-F238E27FC236}">
                          <a16:creationId xmlns:a16="http://schemas.microsoft.com/office/drawing/2014/main" id="{CE77EA5D-A757-4C29-9BE2-F20435D3687B}"/>
                        </a:ext>
                      </a:extLst>
                    </p:cNvPr>
                    <p:cNvSpPr/>
                    <p:nvPr/>
                  </p:nvSpPr>
                  <p:spPr>
                    <a:xfrm>
                      <a:off x="378292" y="1075607"/>
                      <a:ext cx="406576" cy="610827"/>
                    </a:xfrm>
                    <a:prstGeom prst="roundRect">
                      <a:avLst>
                        <a:gd name="adj" fmla="val 7724"/>
                      </a:avLst>
                    </a:prstGeom>
                    <a:solidFill>
                      <a:schemeClr val="bg1"/>
                    </a:solid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64" name="Text Box 1597">
                          <a:extLst>
                            <a:ext uri="{FF2B5EF4-FFF2-40B4-BE49-F238E27FC236}">
                              <a16:creationId xmlns:a16="http://schemas.microsoft.com/office/drawing/2014/main" id="{BA650A94-1253-4EE8-B0D3-C1B89BDCE189}"/>
                            </a:ext>
                          </a:extLst>
                        </p:cNvPr>
                        <p:cNvSpPr txBox="1"/>
                        <p:nvPr/>
                      </p:nvSpPr>
                      <p:spPr>
                        <a:xfrm>
                          <a:off x="445583" y="1059638"/>
                          <a:ext cx="275868" cy="565972"/>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acc>
                                      <m:accPr>
                                        <m:chr m:val="̂"/>
                                        <m:ctrlP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t>𝒚</m:t>
                                        </m:r>
                                      </m:e>
                                    </m:acc>
                                  </m:e>
                                  <m:sup>
                                    <m: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4" name="Text Box 1597">
                          <a:extLst>
                            <a:ext uri="{FF2B5EF4-FFF2-40B4-BE49-F238E27FC236}">
                              <a16:creationId xmlns:a16="http://schemas.microsoft.com/office/drawing/2014/main" id="{BA650A94-1253-4EE8-B0D3-C1B89BDCE189}"/>
                            </a:ext>
                          </a:extLst>
                        </p:cNvPr>
                        <p:cNvSpPr txBox="1">
                          <a:spLocks noRot="1" noChangeAspect="1" noMove="1" noResize="1" noEditPoints="1" noAdjustHandles="1" noChangeArrowheads="1" noChangeShapeType="1" noTextEdit="1"/>
                        </p:cNvSpPr>
                        <p:nvPr/>
                      </p:nvSpPr>
                      <p:spPr>
                        <a:xfrm>
                          <a:off x="445583" y="1059638"/>
                          <a:ext cx="275868" cy="565972"/>
                        </a:xfrm>
                        <a:prstGeom prst="rect">
                          <a:avLst/>
                        </a:prstGeom>
                        <a:blipFill>
                          <a:blip r:embed="rId42"/>
                          <a:stretch>
                            <a:fillRect t="-2083" b="-8333"/>
                          </a:stretch>
                        </a:blipFill>
                        <a:ln w="6350">
                          <a:noFill/>
                        </a:ln>
                      </p:spPr>
                      <p:txBody>
                        <a:bodyPr/>
                        <a:lstStyle/>
                        <a:p>
                          <a:r>
                            <a:rPr lang="en-US">
                              <a:noFill/>
                            </a:rPr>
                            <a:t> </a:t>
                          </a:r>
                        </a:p>
                      </p:txBody>
                    </p:sp>
                  </mc:Fallback>
                </mc:AlternateContent>
              </p:grpSp>
              <p:grpSp>
                <p:nvGrpSpPr>
                  <p:cNvPr id="152" name="Group 151">
                    <a:extLst>
                      <a:ext uri="{FF2B5EF4-FFF2-40B4-BE49-F238E27FC236}">
                        <a16:creationId xmlns:a16="http://schemas.microsoft.com/office/drawing/2014/main" id="{1C8FC34C-7A64-4FF8-88BE-0E0C24691DDD}"/>
                      </a:ext>
                    </a:extLst>
                  </p:cNvPr>
                  <p:cNvGrpSpPr/>
                  <p:nvPr/>
                </p:nvGrpSpPr>
                <p:grpSpPr>
                  <a:xfrm>
                    <a:off x="300200" y="1007278"/>
                    <a:ext cx="866204" cy="513058"/>
                    <a:chOff x="379109" y="652021"/>
                    <a:chExt cx="867020" cy="754228"/>
                  </a:xfrm>
                </p:grpSpPr>
                <p:sp>
                  <p:nvSpPr>
                    <p:cNvPr id="161" name="Text Box 1599">
                      <a:extLst>
                        <a:ext uri="{FF2B5EF4-FFF2-40B4-BE49-F238E27FC236}">
                          <a16:creationId xmlns:a16="http://schemas.microsoft.com/office/drawing/2014/main" id="{8EF195F7-0ED9-42DE-BD34-E66A6A81BE68}"/>
                        </a:ext>
                      </a:extLst>
                    </p:cNvPr>
                    <p:cNvSpPr txBox="1"/>
                    <p:nvPr/>
                  </p:nvSpPr>
                  <p:spPr>
                    <a:xfrm>
                      <a:off x="429372" y="652021"/>
                      <a:ext cx="816757" cy="63388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Training loss</a:t>
                      </a:r>
                    </a:p>
                  </p:txBody>
                </p:sp>
                <p:cxnSp>
                  <p:nvCxnSpPr>
                    <p:cNvPr id="162" name="Straight Arrow Connector 161">
                      <a:extLst>
                        <a:ext uri="{FF2B5EF4-FFF2-40B4-BE49-F238E27FC236}">
                          <a16:creationId xmlns:a16="http://schemas.microsoft.com/office/drawing/2014/main" id="{678D8BCA-24C2-4E00-A682-9C442F5239D7}"/>
                        </a:ext>
                      </a:extLst>
                    </p:cNvPr>
                    <p:cNvCxnSpPr/>
                    <p:nvPr/>
                  </p:nvCxnSpPr>
                  <p:spPr>
                    <a:xfrm rot="10800000" flipH="1" flipV="1">
                      <a:off x="379109" y="671592"/>
                      <a:ext cx="0" cy="73465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1374814C-F845-41AF-AD6A-1303622D310D}"/>
                      </a:ext>
                    </a:extLst>
                  </p:cNvPr>
                  <p:cNvGrpSpPr/>
                  <p:nvPr/>
                </p:nvGrpSpPr>
                <p:grpSpPr>
                  <a:xfrm>
                    <a:off x="-63691" y="454297"/>
                    <a:ext cx="699967" cy="558563"/>
                    <a:chOff x="-52535" y="455942"/>
                    <a:chExt cx="700671" cy="560239"/>
                  </a:xfrm>
                </p:grpSpPr>
                <p:grpSp>
                  <p:nvGrpSpPr>
                    <p:cNvPr id="157" name="Group 156">
                      <a:extLst>
                        <a:ext uri="{FF2B5EF4-FFF2-40B4-BE49-F238E27FC236}">
                          <a16:creationId xmlns:a16="http://schemas.microsoft.com/office/drawing/2014/main" id="{B113BD76-C1A2-42DE-8727-A29650D57A51}"/>
                        </a:ext>
                      </a:extLst>
                    </p:cNvPr>
                    <p:cNvGrpSpPr/>
                    <p:nvPr/>
                  </p:nvGrpSpPr>
                  <p:grpSpPr>
                    <a:xfrm>
                      <a:off x="78193" y="722829"/>
                      <a:ext cx="473507" cy="293352"/>
                      <a:chOff x="393056" y="891216"/>
                      <a:chExt cx="406576" cy="570269"/>
                    </a:xfrm>
                  </p:grpSpPr>
                  <p:sp>
                    <p:nvSpPr>
                      <p:cNvPr id="159" name="Rectangle: Rounded Corners 158">
                        <a:extLst>
                          <a:ext uri="{FF2B5EF4-FFF2-40B4-BE49-F238E27FC236}">
                            <a16:creationId xmlns:a16="http://schemas.microsoft.com/office/drawing/2014/main" id="{A7A97645-B4EF-45E6-88B9-D511FFD829EC}"/>
                          </a:ext>
                        </a:extLst>
                      </p:cNvPr>
                      <p:cNvSpPr/>
                      <p:nvPr/>
                    </p:nvSpPr>
                    <p:spPr>
                      <a:xfrm>
                        <a:off x="393056" y="925271"/>
                        <a:ext cx="406576" cy="536214"/>
                      </a:xfrm>
                      <a:prstGeom prst="roundRect">
                        <a:avLst>
                          <a:gd name="adj" fmla="val 7724"/>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60" name="Text Box 1604">
                            <a:extLst>
                              <a:ext uri="{FF2B5EF4-FFF2-40B4-BE49-F238E27FC236}">
                                <a16:creationId xmlns:a16="http://schemas.microsoft.com/office/drawing/2014/main" id="{F5DCE72D-0309-4DA3-AEC7-0BD8EC523962}"/>
                              </a:ext>
                            </a:extLst>
                          </p:cNvPr>
                          <p:cNvSpPr txBox="1"/>
                          <p:nvPr/>
                        </p:nvSpPr>
                        <p:spPr>
                          <a:xfrm>
                            <a:off x="450634" y="891216"/>
                            <a:ext cx="275868" cy="564742"/>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t>𝒚</m:t>
                                      </m:r>
                                    </m:e>
                                    <m:sup>
                                      <m:r>
                                        <a:rPr lang="en-US" sz="1400" b="1" i="1">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364" name="Text Box 1604">
                            <a:extLst>
                              <a:ext uri="{FF2B5EF4-FFF2-40B4-BE49-F238E27FC236}">
                                <a16:creationId xmlns:a16="http://schemas.microsoft.com/office/drawing/2014/main" id="{1BC96B90-D1F2-4DF8-B691-E3599557BC2E}"/>
                              </a:ext>
                            </a:extLst>
                          </p:cNvPr>
                          <p:cNvSpPr txBox="1">
                            <a:spLocks noRot="1" noChangeAspect="1" noMove="1" noResize="1" noEditPoints="1" noAdjustHandles="1" noChangeArrowheads="1" noChangeShapeType="1" noTextEdit="1"/>
                          </p:cNvSpPr>
                          <p:nvPr/>
                        </p:nvSpPr>
                        <p:spPr>
                          <a:xfrm>
                            <a:off x="450634" y="891216"/>
                            <a:ext cx="275868" cy="564742"/>
                          </a:xfrm>
                          <a:prstGeom prst="rect">
                            <a:avLst/>
                          </a:prstGeom>
                          <a:blipFill>
                            <a:blip r:embed="rId7"/>
                            <a:stretch>
                              <a:fillRect b="-8333"/>
                            </a:stretch>
                          </a:blipFill>
                          <a:ln w="6350">
                            <a:noFill/>
                          </a:ln>
                        </p:spPr>
                        <p:txBody>
                          <a:bodyPr/>
                          <a:lstStyle/>
                          <a:p>
                            <a:r>
                              <a:rPr lang="en-US">
                                <a:noFill/>
                              </a:rPr>
                              <a:t> </a:t>
                            </a:r>
                          </a:p>
                        </p:txBody>
                      </p:sp>
                    </mc:Fallback>
                  </mc:AlternateContent>
                </p:grpSp>
                <p:sp>
                  <p:nvSpPr>
                    <p:cNvPr id="158" name="Text Box 1605">
                      <a:extLst>
                        <a:ext uri="{FF2B5EF4-FFF2-40B4-BE49-F238E27FC236}">
                          <a16:creationId xmlns:a16="http://schemas.microsoft.com/office/drawing/2014/main" id="{2AB98E29-CC65-45A8-A317-CF1CA49FB323}"/>
                        </a:ext>
                      </a:extLst>
                    </p:cNvPr>
                    <p:cNvSpPr txBox="1"/>
                    <p:nvPr/>
                  </p:nvSpPr>
                  <p:spPr>
                    <a:xfrm>
                      <a:off x="-52535" y="455942"/>
                      <a:ext cx="700671" cy="26003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Target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grpSp>
      </p:grpSp>
      <p:grpSp>
        <p:nvGrpSpPr>
          <p:cNvPr id="208" name="Group 207">
            <a:extLst>
              <a:ext uri="{FF2B5EF4-FFF2-40B4-BE49-F238E27FC236}">
                <a16:creationId xmlns:a16="http://schemas.microsoft.com/office/drawing/2014/main" id="{8C0CBFC7-22A3-49BA-90EC-B1755605E0AC}"/>
              </a:ext>
            </a:extLst>
          </p:cNvPr>
          <p:cNvGrpSpPr/>
          <p:nvPr/>
        </p:nvGrpSpPr>
        <p:grpSpPr>
          <a:xfrm>
            <a:off x="6665867" y="2049152"/>
            <a:ext cx="1615417" cy="4332601"/>
            <a:chOff x="6891779" y="1611729"/>
            <a:chExt cx="1615417" cy="4332601"/>
          </a:xfrm>
        </p:grpSpPr>
        <p:sp>
          <p:nvSpPr>
            <p:cNvPr id="209" name="Text Box 1173">
              <a:extLst>
                <a:ext uri="{FF2B5EF4-FFF2-40B4-BE49-F238E27FC236}">
                  <a16:creationId xmlns:a16="http://schemas.microsoft.com/office/drawing/2014/main" id="{E9C17ECE-71BD-43E9-B5F3-CEFAFE501A42}"/>
                </a:ext>
              </a:extLst>
            </p:cNvPr>
            <p:cNvSpPr txBox="1"/>
            <p:nvPr/>
          </p:nvSpPr>
          <p:spPr>
            <a:xfrm>
              <a:off x="6967919" y="1611729"/>
              <a:ext cx="1539277" cy="495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Higher order interactions layer</a:t>
              </a:r>
            </a:p>
          </p:txBody>
        </p:sp>
        <p:cxnSp>
          <p:nvCxnSpPr>
            <p:cNvPr id="210" name="Straight Connector 209">
              <a:extLst>
                <a:ext uri="{FF2B5EF4-FFF2-40B4-BE49-F238E27FC236}">
                  <a16:creationId xmlns:a16="http://schemas.microsoft.com/office/drawing/2014/main" id="{9FC0E890-AAA8-4B89-92A6-4C8776E632BE}"/>
                </a:ext>
              </a:extLst>
            </p:cNvPr>
            <p:cNvCxnSpPr/>
            <p:nvPr/>
          </p:nvCxnSpPr>
          <p:spPr>
            <a:xfrm>
              <a:off x="7008392" y="1670824"/>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039FF713-64E7-450D-91A4-856ADA8A567A}"/>
                </a:ext>
              </a:extLst>
            </p:cNvPr>
            <p:cNvGrpSpPr/>
            <p:nvPr/>
          </p:nvGrpSpPr>
          <p:grpSpPr>
            <a:xfrm>
              <a:off x="7177943" y="2888079"/>
              <a:ext cx="1160779" cy="1320989"/>
              <a:chOff x="0" y="247939"/>
              <a:chExt cx="1162210" cy="1322590"/>
            </a:xfrm>
          </p:grpSpPr>
          <p:grpSp>
            <p:nvGrpSpPr>
              <p:cNvPr id="245" name="Group 244">
                <a:extLst>
                  <a:ext uri="{FF2B5EF4-FFF2-40B4-BE49-F238E27FC236}">
                    <a16:creationId xmlns:a16="http://schemas.microsoft.com/office/drawing/2014/main" id="{A53C712B-3A02-43DF-A120-5E84225F6D0D}"/>
                  </a:ext>
                </a:extLst>
              </p:cNvPr>
              <p:cNvGrpSpPr/>
              <p:nvPr/>
            </p:nvGrpSpPr>
            <p:grpSpPr>
              <a:xfrm>
                <a:off x="0" y="247939"/>
                <a:ext cx="1162210" cy="578773"/>
                <a:chOff x="0" y="247939"/>
                <a:chExt cx="1162210" cy="578773"/>
              </a:xfrm>
            </p:grpSpPr>
            <p:grpSp>
              <p:nvGrpSpPr>
                <p:cNvPr id="256" name="Group 255">
                  <a:extLst>
                    <a:ext uri="{FF2B5EF4-FFF2-40B4-BE49-F238E27FC236}">
                      <a16:creationId xmlns:a16="http://schemas.microsoft.com/office/drawing/2014/main" id="{AC7F2F9B-1AEC-4FDA-82E4-C5E884293371}"/>
                    </a:ext>
                  </a:extLst>
                </p:cNvPr>
                <p:cNvGrpSpPr/>
                <p:nvPr/>
              </p:nvGrpSpPr>
              <p:grpSpPr>
                <a:xfrm>
                  <a:off x="0" y="247939"/>
                  <a:ext cx="1162210" cy="330834"/>
                  <a:chOff x="5824" y="-26760"/>
                  <a:chExt cx="308513" cy="404253"/>
                </a:xfrm>
              </p:grpSpPr>
              <p:sp>
                <p:nvSpPr>
                  <p:cNvPr id="260" name="Rectangle 259">
                    <a:extLst>
                      <a:ext uri="{FF2B5EF4-FFF2-40B4-BE49-F238E27FC236}">
                        <a16:creationId xmlns:a16="http://schemas.microsoft.com/office/drawing/2014/main" id="{0814DEF2-DAE8-4CFE-937E-28544CF1FB0E}"/>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61" name="Text Box 427">
                        <a:extLst>
                          <a:ext uri="{FF2B5EF4-FFF2-40B4-BE49-F238E27FC236}">
                            <a16:creationId xmlns:a16="http://schemas.microsoft.com/office/drawing/2014/main" id="{B49CB41C-6CEC-48FF-8A67-5A0376850B02}"/>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75" name="Text Box 427">
                        <a:extLst>
                          <a:ext uri="{FF2B5EF4-FFF2-40B4-BE49-F238E27FC236}">
                            <a16:creationId xmlns:a16="http://schemas.microsoft.com/office/drawing/2014/main" id="{1EF0A1B9-BA3F-450C-8DB2-E78C7AA18671}"/>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3"/>
                        <a:stretch>
                          <a:fillRect/>
                        </a:stretch>
                      </a:blipFill>
                      <a:ln w="6350">
                        <a:noFill/>
                      </a:ln>
                    </p:spPr>
                    <p:txBody>
                      <a:bodyPr/>
                      <a:lstStyle/>
                      <a:p>
                        <a:r>
                          <a:rPr lang="en-US">
                            <a:noFill/>
                          </a:rPr>
                          <a:t> </a:t>
                        </a:r>
                      </a:p>
                    </p:txBody>
                  </p:sp>
                </mc:Fallback>
              </mc:AlternateContent>
            </p:grpSp>
            <p:grpSp>
              <p:nvGrpSpPr>
                <p:cNvPr id="257" name="Group 256">
                  <a:extLst>
                    <a:ext uri="{FF2B5EF4-FFF2-40B4-BE49-F238E27FC236}">
                      <a16:creationId xmlns:a16="http://schemas.microsoft.com/office/drawing/2014/main" id="{04D98FC9-00F4-45FE-B1A3-114A0D997DA9}"/>
                    </a:ext>
                  </a:extLst>
                </p:cNvPr>
                <p:cNvGrpSpPr/>
                <p:nvPr/>
              </p:nvGrpSpPr>
              <p:grpSpPr>
                <a:xfrm>
                  <a:off x="0" y="495878"/>
                  <a:ext cx="1162210" cy="330834"/>
                  <a:chOff x="5824" y="-26760"/>
                  <a:chExt cx="308513" cy="404253"/>
                </a:xfrm>
              </p:grpSpPr>
              <p:sp>
                <p:nvSpPr>
                  <p:cNvPr id="258" name="Rectangle 257">
                    <a:extLst>
                      <a:ext uri="{FF2B5EF4-FFF2-40B4-BE49-F238E27FC236}">
                        <a16:creationId xmlns:a16="http://schemas.microsoft.com/office/drawing/2014/main" id="{6FD1E8D3-19A7-4DEE-B85B-8B311C0A2373}"/>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59" name="Text Box 430">
                        <a:extLst>
                          <a:ext uri="{FF2B5EF4-FFF2-40B4-BE49-F238E27FC236}">
                            <a16:creationId xmlns:a16="http://schemas.microsoft.com/office/drawing/2014/main" id="{A025FAA5-54B8-43F8-9F0F-8519DE02855F}"/>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73" name="Text Box 430">
                        <a:extLst>
                          <a:ext uri="{FF2B5EF4-FFF2-40B4-BE49-F238E27FC236}">
                            <a16:creationId xmlns:a16="http://schemas.microsoft.com/office/drawing/2014/main" id="{66999D1D-63BA-42BE-8E24-74D22687D45A}"/>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4"/>
                        <a:stretch>
                          <a:fillRect/>
                        </a:stretch>
                      </a:blipFill>
                      <a:ln w="6350">
                        <a:noFill/>
                      </a:ln>
                    </p:spPr>
                    <p:txBody>
                      <a:bodyPr/>
                      <a:lstStyle/>
                      <a:p>
                        <a:r>
                          <a:rPr lang="en-US">
                            <a:noFill/>
                          </a:rPr>
                          <a:t> </a:t>
                        </a:r>
                      </a:p>
                    </p:txBody>
                  </p:sp>
                </mc:Fallback>
              </mc:AlternateContent>
            </p:grpSp>
          </p:grpSp>
          <p:grpSp>
            <p:nvGrpSpPr>
              <p:cNvPr id="246" name="Group 245">
                <a:extLst>
                  <a:ext uri="{FF2B5EF4-FFF2-40B4-BE49-F238E27FC236}">
                    <a16:creationId xmlns:a16="http://schemas.microsoft.com/office/drawing/2014/main" id="{8E83BB17-729C-4256-9BE5-E3E2E2491F8A}"/>
                  </a:ext>
                </a:extLst>
              </p:cNvPr>
              <p:cNvGrpSpPr/>
              <p:nvPr/>
            </p:nvGrpSpPr>
            <p:grpSpPr>
              <a:xfrm>
                <a:off x="0" y="743817"/>
                <a:ext cx="1162210" cy="826712"/>
                <a:chOff x="0" y="0"/>
                <a:chExt cx="1162210" cy="826712"/>
              </a:xfrm>
            </p:grpSpPr>
            <p:grpSp>
              <p:nvGrpSpPr>
                <p:cNvPr id="247" name="Group 246">
                  <a:extLst>
                    <a:ext uri="{FF2B5EF4-FFF2-40B4-BE49-F238E27FC236}">
                      <a16:creationId xmlns:a16="http://schemas.microsoft.com/office/drawing/2014/main" id="{413EE8C5-BB50-4CC1-A4C8-32A0ACDCA1E0}"/>
                    </a:ext>
                  </a:extLst>
                </p:cNvPr>
                <p:cNvGrpSpPr/>
                <p:nvPr/>
              </p:nvGrpSpPr>
              <p:grpSpPr>
                <a:xfrm>
                  <a:off x="0" y="0"/>
                  <a:ext cx="1162210" cy="330834"/>
                  <a:chOff x="5824" y="-26760"/>
                  <a:chExt cx="308513" cy="404253"/>
                </a:xfrm>
              </p:grpSpPr>
              <p:sp>
                <p:nvSpPr>
                  <p:cNvPr id="254" name="Rectangle 253">
                    <a:extLst>
                      <a:ext uri="{FF2B5EF4-FFF2-40B4-BE49-F238E27FC236}">
                        <a16:creationId xmlns:a16="http://schemas.microsoft.com/office/drawing/2014/main" id="{5FD57BE5-8025-4398-9429-EAFF0F4E9576}"/>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55" name="Text Box 438">
                        <a:extLst>
                          <a:ext uri="{FF2B5EF4-FFF2-40B4-BE49-F238E27FC236}">
                            <a16:creationId xmlns:a16="http://schemas.microsoft.com/office/drawing/2014/main" id="{9A0F7047-9421-4BCC-B2DB-0126F0F2C033}"/>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 </m:t>
                              </m:r>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69" name="Text Box 438">
                        <a:extLst>
                          <a:ext uri="{FF2B5EF4-FFF2-40B4-BE49-F238E27FC236}">
                            <a16:creationId xmlns:a16="http://schemas.microsoft.com/office/drawing/2014/main" id="{CCE5C4AF-662D-4569-9ECC-630BB5369646}"/>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5"/>
                        <a:stretch>
                          <a:fillRect/>
                        </a:stretch>
                      </a:blipFill>
                      <a:ln w="6350">
                        <a:noFill/>
                      </a:ln>
                    </p:spPr>
                    <p:txBody>
                      <a:bodyPr/>
                      <a:lstStyle/>
                      <a:p>
                        <a:r>
                          <a:rPr lang="en-US">
                            <a:noFill/>
                          </a:rPr>
                          <a:t> </a:t>
                        </a:r>
                      </a:p>
                    </p:txBody>
                  </p:sp>
                </mc:Fallback>
              </mc:AlternateContent>
            </p:grpSp>
            <p:grpSp>
              <p:nvGrpSpPr>
                <p:cNvPr id="248" name="Group 247">
                  <a:extLst>
                    <a:ext uri="{FF2B5EF4-FFF2-40B4-BE49-F238E27FC236}">
                      <a16:creationId xmlns:a16="http://schemas.microsoft.com/office/drawing/2014/main" id="{D5DC8774-E930-40DE-AA32-245482E5E689}"/>
                    </a:ext>
                  </a:extLst>
                </p:cNvPr>
                <p:cNvGrpSpPr/>
                <p:nvPr/>
              </p:nvGrpSpPr>
              <p:grpSpPr>
                <a:xfrm>
                  <a:off x="0" y="247939"/>
                  <a:ext cx="1162210" cy="330834"/>
                  <a:chOff x="5824" y="-26760"/>
                  <a:chExt cx="308513" cy="404253"/>
                </a:xfrm>
              </p:grpSpPr>
              <p:sp>
                <p:nvSpPr>
                  <p:cNvPr id="252" name="Rectangle 251">
                    <a:extLst>
                      <a:ext uri="{FF2B5EF4-FFF2-40B4-BE49-F238E27FC236}">
                        <a16:creationId xmlns:a16="http://schemas.microsoft.com/office/drawing/2014/main" id="{DA93BC68-A468-4F38-85E4-32FA9C6353FD}"/>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53" name="Text Box 441">
                        <a:extLst>
                          <a:ext uri="{FF2B5EF4-FFF2-40B4-BE49-F238E27FC236}">
                            <a16:creationId xmlns:a16="http://schemas.microsoft.com/office/drawing/2014/main" id="{91342EFD-2BB1-417F-8361-C5CB8A51141D}"/>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67" name="Text Box 441">
                        <a:extLst>
                          <a:ext uri="{FF2B5EF4-FFF2-40B4-BE49-F238E27FC236}">
                            <a16:creationId xmlns:a16="http://schemas.microsoft.com/office/drawing/2014/main" id="{7A91E371-176F-4030-BF99-87EDB1B249E3}"/>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6"/>
                        <a:stretch>
                          <a:fillRect b="-64815"/>
                        </a:stretch>
                      </a:blipFill>
                      <a:ln w="6350">
                        <a:noFill/>
                      </a:ln>
                    </p:spPr>
                    <p:txBody>
                      <a:bodyPr/>
                      <a:lstStyle/>
                      <a:p>
                        <a:r>
                          <a:rPr lang="en-US">
                            <a:noFill/>
                          </a:rPr>
                          <a:t> </a:t>
                        </a:r>
                      </a:p>
                    </p:txBody>
                  </p:sp>
                </mc:Fallback>
              </mc:AlternateContent>
            </p:grpSp>
            <p:grpSp>
              <p:nvGrpSpPr>
                <p:cNvPr id="249" name="Group 248">
                  <a:extLst>
                    <a:ext uri="{FF2B5EF4-FFF2-40B4-BE49-F238E27FC236}">
                      <a16:creationId xmlns:a16="http://schemas.microsoft.com/office/drawing/2014/main" id="{F3CCE4BE-90CE-416C-9870-6B75365ED0D8}"/>
                    </a:ext>
                  </a:extLst>
                </p:cNvPr>
                <p:cNvGrpSpPr/>
                <p:nvPr/>
              </p:nvGrpSpPr>
              <p:grpSpPr>
                <a:xfrm>
                  <a:off x="0" y="495878"/>
                  <a:ext cx="1162210" cy="330834"/>
                  <a:chOff x="5824" y="-26760"/>
                  <a:chExt cx="308513" cy="404253"/>
                </a:xfrm>
              </p:grpSpPr>
              <p:sp>
                <p:nvSpPr>
                  <p:cNvPr id="250" name="Rectangle 249">
                    <a:extLst>
                      <a:ext uri="{FF2B5EF4-FFF2-40B4-BE49-F238E27FC236}">
                        <a16:creationId xmlns:a16="http://schemas.microsoft.com/office/drawing/2014/main" id="{F680551F-2022-4799-BFFE-1098B64E900B}"/>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51" name="Text Box 444">
                        <a:extLst>
                          <a:ext uri="{FF2B5EF4-FFF2-40B4-BE49-F238E27FC236}">
                            <a16:creationId xmlns:a16="http://schemas.microsoft.com/office/drawing/2014/main" id="{0FE03C49-BFC8-412D-992B-8DB661569C84}"/>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65" name="Text Box 444">
                        <a:extLst>
                          <a:ext uri="{FF2B5EF4-FFF2-40B4-BE49-F238E27FC236}">
                            <a16:creationId xmlns:a16="http://schemas.microsoft.com/office/drawing/2014/main" id="{5FDDC66E-CDC0-4B00-BEFF-AB1C5636C2A8}"/>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7"/>
                        <a:stretch>
                          <a:fillRect/>
                        </a:stretch>
                      </a:blipFill>
                      <a:ln w="6350">
                        <a:noFill/>
                      </a:ln>
                    </p:spPr>
                    <p:txBody>
                      <a:bodyPr/>
                      <a:lstStyle/>
                      <a:p>
                        <a:r>
                          <a:rPr lang="en-US">
                            <a:noFill/>
                          </a:rPr>
                          <a:t> </a:t>
                        </a:r>
                      </a:p>
                    </p:txBody>
                  </p:sp>
                </mc:Fallback>
              </mc:AlternateContent>
            </p:grpSp>
          </p:grpSp>
        </p:grpSp>
        <p:grpSp>
          <p:nvGrpSpPr>
            <p:cNvPr id="212" name="Group 211">
              <a:extLst>
                <a:ext uri="{FF2B5EF4-FFF2-40B4-BE49-F238E27FC236}">
                  <a16:creationId xmlns:a16="http://schemas.microsoft.com/office/drawing/2014/main" id="{91291797-3D9C-4C8D-B371-C8F0E64E8E07}"/>
                </a:ext>
              </a:extLst>
            </p:cNvPr>
            <p:cNvGrpSpPr/>
            <p:nvPr/>
          </p:nvGrpSpPr>
          <p:grpSpPr>
            <a:xfrm>
              <a:off x="7177943" y="4126329"/>
              <a:ext cx="1160144" cy="1073228"/>
              <a:chOff x="0" y="0"/>
              <a:chExt cx="1162210" cy="1074651"/>
            </a:xfrm>
          </p:grpSpPr>
          <p:grpSp>
            <p:nvGrpSpPr>
              <p:cNvPr id="232" name="Group 231">
                <a:extLst>
                  <a:ext uri="{FF2B5EF4-FFF2-40B4-BE49-F238E27FC236}">
                    <a16:creationId xmlns:a16="http://schemas.microsoft.com/office/drawing/2014/main" id="{6615E01D-5D92-4EBF-8655-E566FCA64A8F}"/>
                  </a:ext>
                </a:extLst>
              </p:cNvPr>
              <p:cNvGrpSpPr/>
              <p:nvPr/>
            </p:nvGrpSpPr>
            <p:grpSpPr>
              <a:xfrm>
                <a:off x="0" y="0"/>
                <a:ext cx="1162210" cy="826712"/>
                <a:chOff x="0" y="0"/>
                <a:chExt cx="1162210" cy="826712"/>
              </a:xfrm>
            </p:grpSpPr>
            <p:grpSp>
              <p:nvGrpSpPr>
                <p:cNvPr id="236" name="Group 235">
                  <a:extLst>
                    <a:ext uri="{FF2B5EF4-FFF2-40B4-BE49-F238E27FC236}">
                      <a16:creationId xmlns:a16="http://schemas.microsoft.com/office/drawing/2014/main" id="{DD18FE98-E305-4D6E-B384-32600C7BA7DF}"/>
                    </a:ext>
                  </a:extLst>
                </p:cNvPr>
                <p:cNvGrpSpPr/>
                <p:nvPr/>
              </p:nvGrpSpPr>
              <p:grpSpPr>
                <a:xfrm>
                  <a:off x="0" y="0"/>
                  <a:ext cx="1162210" cy="330834"/>
                  <a:chOff x="5824" y="-26760"/>
                  <a:chExt cx="308513" cy="404253"/>
                </a:xfrm>
              </p:grpSpPr>
              <p:sp>
                <p:nvSpPr>
                  <p:cNvPr id="243" name="Rectangle 242">
                    <a:extLst>
                      <a:ext uri="{FF2B5EF4-FFF2-40B4-BE49-F238E27FC236}">
                        <a16:creationId xmlns:a16="http://schemas.microsoft.com/office/drawing/2014/main" id="{7DB2CDCE-C3D8-4A74-AF76-1638FBE2E17A}"/>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4" name="Text Box 1517">
                        <a:extLst>
                          <a:ext uri="{FF2B5EF4-FFF2-40B4-BE49-F238E27FC236}">
                            <a16:creationId xmlns:a16="http://schemas.microsoft.com/office/drawing/2014/main" id="{960893DE-58E9-4644-963E-CC212E9CA291}"/>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41" name="Text Box 1517">
                        <a:extLst>
                          <a:ext uri="{FF2B5EF4-FFF2-40B4-BE49-F238E27FC236}">
                            <a16:creationId xmlns:a16="http://schemas.microsoft.com/office/drawing/2014/main" id="{1382E075-6677-4770-8BAF-B5ADF22216EB}"/>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8"/>
                        <a:stretch>
                          <a:fillRect/>
                        </a:stretch>
                      </a:blipFill>
                      <a:ln w="6350">
                        <a:noFill/>
                      </a:ln>
                    </p:spPr>
                    <p:txBody>
                      <a:bodyPr/>
                      <a:lstStyle/>
                      <a:p>
                        <a:r>
                          <a:rPr lang="en-US">
                            <a:noFill/>
                          </a:rPr>
                          <a:t> </a:t>
                        </a:r>
                      </a:p>
                    </p:txBody>
                  </p:sp>
                </mc:Fallback>
              </mc:AlternateContent>
            </p:grpSp>
            <p:grpSp>
              <p:nvGrpSpPr>
                <p:cNvPr id="237" name="Group 236">
                  <a:extLst>
                    <a:ext uri="{FF2B5EF4-FFF2-40B4-BE49-F238E27FC236}">
                      <a16:creationId xmlns:a16="http://schemas.microsoft.com/office/drawing/2014/main" id="{23D5A3DD-2635-4F22-920D-C9209E6E250A}"/>
                    </a:ext>
                  </a:extLst>
                </p:cNvPr>
                <p:cNvGrpSpPr/>
                <p:nvPr/>
              </p:nvGrpSpPr>
              <p:grpSpPr>
                <a:xfrm>
                  <a:off x="0" y="247939"/>
                  <a:ext cx="1162210" cy="330834"/>
                  <a:chOff x="5824" y="-26760"/>
                  <a:chExt cx="308513" cy="404253"/>
                </a:xfrm>
              </p:grpSpPr>
              <p:sp>
                <p:nvSpPr>
                  <p:cNvPr id="241" name="Rectangle 240">
                    <a:extLst>
                      <a:ext uri="{FF2B5EF4-FFF2-40B4-BE49-F238E27FC236}">
                        <a16:creationId xmlns:a16="http://schemas.microsoft.com/office/drawing/2014/main" id="{E072066F-E2A3-48D4-9A20-14952763FBFB}"/>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2" name="Text Box 1520">
                        <a:extLst>
                          <a:ext uri="{FF2B5EF4-FFF2-40B4-BE49-F238E27FC236}">
                            <a16:creationId xmlns:a16="http://schemas.microsoft.com/office/drawing/2014/main" id="{326DBBAF-E3F2-40CB-BD5E-40932FF2DE76}"/>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Sub>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39" name="Text Box 1520">
                        <a:extLst>
                          <a:ext uri="{FF2B5EF4-FFF2-40B4-BE49-F238E27FC236}">
                            <a16:creationId xmlns:a16="http://schemas.microsoft.com/office/drawing/2014/main" id="{CA6EB1AD-DAFC-4C60-B33F-B39D5FC8367B}"/>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49"/>
                        <a:stretch>
                          <a:fillRect/>
                        </a:stretch>
                      </a:blipFill>
                      <a:ln w="6350">
                        <a:noFill/>
                      </a:ln>
                    </p:spPr>
                    <p:txBody>
                      <a:bodyPr/>
                      <a:lstStyle/>
                      <a:p>
                        <a:r>
                          <a:rPr lang="en-US">
                            <a:noFill/>
                          </a:rPr>
                          <a:t> </a:t>
                        </a:r>
                      </a:p>
                    </p:txBody>
                  </p:sp>
                </mc:Fallback>
              </mc:AlternateContent>
            </p:grpSp>
            <p:grpSp>
              <p:nvGrpSpPr>
                <p:cNvPr id="238" name="Group 237">
                  <a:extLst>
                    <a:ext uri="{FF2B5EF4-FFF2-40B4-BE49-F238E27FC236}">
                      <a16:creationId xmlns:a16="http://schemas.microsoft.com/office/drawing/2014/main" id="{5B0853DF-2CA6-45B6-A82E-FBB6E2651137}"/>
                    </a:ext>
                  </a:extLst>
                </p:cNvPr>
                <p:cNvGrpSpPr/>
                <p:nvPr/>
              </p:nvGrpSpPr>
              <p:grpSpPr>
                <a:xfrm>
                  <a:off x="0" y="495878"/>
                  <a:ext cx="1162210" cy="330834"/>
                  <a:chOff x="5824" y="-26760"/>
                  <a:chExt cx="308513" cy="404253"/>
                </a:xfrm>
              </p:grpSpPr>
              <p:sp>
                <p:nvSpPr>
                  <p:cNvPr id="239" name="Rectangle 238">
                    <a:extLst>
                      <a:ext uri="{FF2B5EF4-FFF2-40B4-BE49-F238E27FC236}">
                        <a16:creationId xmlns:a16="http://schemas.microsoft.com/office/drawing/2014/main" id="{548ECF31-8E63-4D2C-8BEC-31230A97FB71}"/>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0" name="Text Box 1523">
                        <a:extLst>
                          <a:ext uri="{FF2B5EF4-FFF2-40B4-BE49-F238E27FC236}">
                            <a16:creationId xmlns:a16="http://schemas.microsoft.com/office/drawing/2014/main" id="{700F01F8-8CFA-455A-8F86-6736C475F171}"/>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37" name="Text Box 1523">
                        <a:extLst>
                          <a:ext uri="{FF2B5EF4-FFF2-40B4-BE49-F238E27FC236}">
                            <a16:creationId xmlns:a16="http://schemas.microsoft.com/office/drawing/2014/main" id="{C327C08C-E88C-4BD2-BCD0-D8DEE25176C4}"/>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50"/>
                        <a:stretch>
                          <a:fillRect/>
                        </a:stretch>
                      </a:blipFill>
                      <a:ln w="6350">
                        <a:noFill/>
                      </a:ln>
                    </p:spPr>
                    <p:txBody>
                      <a:bodyPr/>
                      <a:lstStyle/>
                      <a:p>
                        <a:r>
                          <a:rPr lang="en-US">
                            <a:noFill/>
                          </a:rPr>
                          <a:t> </a:t>
                        </a:r>
                      </a:p>
                    </p:txBody>
                  </p:sp>
                </mc:Fallback>
              </mc:AlternateContent>
            </p:grpSp>
          </p:grpSp>
          <p:grpSp>
            <p:nvGrpSpPr>
              <p:cNvPr id="233" name="Group 232">
                <a:extLst>
                  <a:ext uri="{FF2B5EF4-FFF2-40B4-BE49-F238E27FC236}">
                    <a16:creationId xmlns:a16="http://schemas.microsoft.com/office/drawing/2014/main" id="{6D2BA7F9-6EFF-4A92-ACBF-DB50AE0DEC09}"/>
                  </a:ext>
                </a:extLst>
              </p:cNvPr>
              <p:cNvGrpSpPr/>
              <p:nvPr/>
            </p:nvGrpSpPr>
            <p:grpSpPr>
              <a:xfrm>
                <a:off x="0" y="743817"/>
                <a:ext cx="1162210" cy="330834"/>
                <a:chOff x="5824" y="-26760"/>
                <a:chExt cx="308513" cy="404253"/>
              </a:xfrm>
            </p:grpSpPr>
            <p:sp>
              <p:nvSpPr>
                <p:cNvPr id="234" name="Rectangle 233">
                  <a:extLst>
                    <a:ext uri="{FF2B5EF4-FFF2-40B4-BE49-F238E27FC236}">
                      <a16:creationId xmlns:a16="http://schemas.microsoft.com/office/drawing/2014/main" id="{CBD23AEB-A66A-4B49-851C-E751283CC8CD}"/>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35" name="Text Box 1527">
                      <a:extLst>
                        <a:ext uri="{FF2B5EF4-FFF2-40B4-BE49-F238E27FC236}">
                          <a16:creationId xmlns:a16="http://schemas.microsoft.com/office/drawing/2014/main" id="{2A06D83D-9B55-4406-86DD-D14E00759165}"/>
                        </a:ext>
                      </a:extLst>
                    </p:cNvPr>
                    <p:cNvSpPr txBox="1"/>
                    <p:nvPr/>
                  </p:nvSpPr>
                  <p:spPr>
                    <a:xfrm>
                      <a:off x="5824" y="-26760"/>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32" name="Text Box 1527">
                      <a:extLst>
                        <a:ext uri="{FF2B5EF4-FFF2-40B4-BE49-F238E27FC236}">
                          <a16:creationId xmlns:a16="http://schemas.microsoft.com/office/drawing/2014/main" id="{5555869B-AB70-4B4C-B180-964F6440C2BC}"/>
                        </a:ext>
                      </a:extLst>
                    </p:cNvPr>
                    <p:cNvSpPr txBox="1">
                      <a:spLocks noRot="1" noChangeAspect="1" noMove="1" noResize="1" noEditPoints="1" noAdjustHandles="1" noChangeArrowheads="1" noChangeShapeType="1" noTextEdit="1"/>
                    </p:cNvSpPr>
                    <p:nvPr/>
                  </p:nvSpPr>
                  <p:spPr>
                    <a:xfrm>
                      <a:off x="5824" y="-26760"/>
                      <a:ext cx="308513" cy="404253"/>
                    </a:xfrm>
                    <a:prstGeom prst="rect">
                      <a:avLst/>
                    </a:prstGeom>
                    <a:blipFill>
                      <a:blip r:embed="rId51"/>
                      <a:stretch>
                        <a:fillRect/>
                      </a:stretch>
                    </a:blipFill>
                    <a:ln w="6350">
                      <a:noFill/>
                    </a:ln>
                  </p:spPr>
                  <p:txBody>
                    <a:bodyPr/>
                    <a:lstStyle/>
                    <a:p>
                      <a:r>
                        <a:rPr lang="en-US">
                          <a:noFill/>
                        </a:rPr>
                        <a:t> </a:t>
                      </a:r>
                    </a:p>
                  </p:txBody>
                </p:sp>
              </mc:Fallback>
            </mc:AlternateContent>
          </p:grpSp>
        </p:grpSp>
        <p:grpSp>
          <p:nvGrpSpPr>
            <p:cNvPr id="213" name="Group 212">
              <a:extLst>
                <a:ext uri="{FF2B5EF4-FFF2-40B4-BE49-F238E27FC236}">
                  <a16:creationId xmlns:a16="http://schemas.microsoft.com/office/drawing/2014/main" id="{DCFC70ED-5D56-4265-BB38-449E76508EEB}"/>
                </a:ext>
              </a:extLst>
            </p:cNvPr>
            <p:cNvGrpSpPr/>
            <p:nvPr/>
          </p:nvGrpSpPr>
          <p:grpSpPr>
            <a:xfrm>
              <a:off x="6891779" y="2417924"/>
              <a:ext cx="527293" cy="3318793"/>
              <a:chOff x="0" y="0"/>
              <a:chExt cx="527293" cy="3318793"/>
            </a:xfrm>
          </p:grpSpPr>
          <p:grpSp>
            <p:nvGrpSpPr>
              <p:cNvPr id="214" name="Group 213">
                <a:extLst>
                  <a:ext uri="{FF2B5EF4-FFF2-40B4-BE49-F238E27FC236}">
                    <a16:creationId xmlns:a16="http://schemas.microsoft.com/office/drawing/2014/main" id="{4D671FA3-C15A-42BE-9AD9-5C17D80BFAC8}"/>
                  </a:ext>
                </a:extLst>
              </p:cNvPr>
              <p:cNvGrpSpPr/>
              <p:nvPr/>
            </p:nvGrpSpPr>
            <p:grpSpPr>
              <a:xfrm>
                <a:off x="0" y="0"/>
                <a:ext cx="527293" cy="1662185"/>
                <a:chOff x="9917" y="-1"/>
                <a:chExt cx="527293" cy="1662185"/>
              </a:xfrm>
            </p:grpSpPr>
            <p:grpSp>
              <p:nvGrpSpPr>
                <p:cNvPr id="224" name="Group 223">
                  <a:extLst>
                    <a:ext uri="{FF2B5EF4-FFF2-40B4-BE49-F238E27FC236}">
                      <a16:creationId xmlns:a16="http://schemas.microsoft.com/office/drawing/2014/main" id="{F8139F05-7694-45C3-92B4-CD7198E655F0}"/>
                    </a:ext>
                  </a:extLst>
                </p:cNvPr>
                <p:cNvGrpSpPr/>
                <p:nvPr/>
              </p:nvGrpSpPr>
              <p:grpSpPr>
                <a:xfrm>
                  <a:off x="13002" y="-1"/>
                  <a:ext cx="524208" cy="1431025"/>
                  <a:chOff x="-6304" y="56894"/>
                  <a:chExt cx="527272" cy="1433973"/>
                </a:xfrm>
              </p:grpSpPr>
              <p:grpSp>
                <p:nvGrpSpPr>
                  <p:cNvPr id="226" name="Group 225">
                    <a:extLst>
                      <a:ext uri="{FF2B5EF4-FFF2-40B4-BE49-F238E27FC236}">
                        <a16:creationId xmlns:a16="http://schemas.microsoft.com/office/drawing/2014/main" id="{DC80D6EA-C34E-4596-A2B8-9D66F836E530}"/>
                      </a:ext>
                    </a:extLst>
                  </p:cNvPr>
                  <p:cNvGrpSpPr/>
                  <p:nvPr/>
                </p:nvGrpSpPr>
                <p:grpSpPr>
                  <a:xfrm rot="5400000">
                    <a:off x="-461080" y="511670"/>
                    <a:ext cx="1433973" cy="524421"/>
                    <a:chOff x="29461" y="-50541"/>
                    <a:chExt cx="1435273" cy="525512"/>
                  </a:xfrm>
                </p:grpSpPr>
                <p:cxnSp>
                  <p:nvCxnSpPr>
                    <p:cNvPr id="228" name="Straight Arrow Connector 227">
                      <a:extLst>
                        <a:ext uri="{FF2B5EF4-FFF2-40B4-BE49-F238E27FC236}">
                          <a16:creationId xmlns:a16="http://schemas.microsoft.com/office/drawing/2014/main" id="{23AADBA1-AAD3-4594-A1CA-8624B8292E0D}"/>
                        </a:ext>
                      </a:extLst>
                    </p:cNvPr>
                    <p:cNvCxnSpPr/>
                    <p:nvPr/>
                  </p:nvCxnSpPr>
                  <p:spPr>
                    <a:xfrm rot="16200000">
                      <a:off x="119451" y="-140531"/>
                      <a:ext cx="525492" cy="70547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9" name="Straight Arrow Connector 228">
                      <a:extLst>
                        <a:ext uri="{FF2B5EF4-FFF2-40B4-BE49-F238E27FC236}">
                          <a16:creationId xmlns:a16="http://schemas.microsoft.com/office/drawing/2014/main" id="{2F29B364-F897-4ECA-A535-67B3342A30E4}"/>
                        </a:ext>
                      </a:extLst>
                    </p:cNvPr>
                    <p:cNvCxnSpPr/>
                    <p:nvPr/>
                  </p:nvCxnSpPr>
                  <p:spPr>
                    <a:xfrm rot="16200000">
                      <a:off x="811820" y="96713"/>
                      <a:ext cx="522116" cy="23439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0" name="Straight Arrow Connector 229">
                      <a:extLst>
                        <a:ext uri="{FF2B5EF4-FFF2-40B4-BE49-F238E27FC236}">
                          <a16:creationId xmlns:a16="http://schemas.microsoft.com/office/drawing/2014/main" id="{919AA4F8-0083-4A9E-BD24-83998D060A25}"/>
                        </a:ext>
                      </a:extLst>
                    </p:cNvPr>
                    <p:cNvCxnSpPr/>
                    <p:nvPr/>
                  </p:nvCxnSpPr>
                  <p:spPr>
                    <a:xfrm rot="16200000">
                      <a:off x="349896" y="-365228"/>
                      <a:ext cx="519745" cy="1160616"/>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1" name="Straight Arrow Connector 230">
                      <a:extLst>
                        <a:ext uri="{FF2B5EF4-FFF2-40B4-BE49-F238E27FC236}">
                          <a16:creationId xmlns:a16="http://schemas.microsoft.com/office/drawing/2014/main" id="{48DAFC20-1FDA-427B-8CFE-F28ED49D1507}"/>
                        </a:ext>
                      </a:extLst>
                    </p:cNvPr>
                    <p:cNvCxnSpPr/>
                    <p:nvPr/>
                  </p:nvCxnSpPr>
                  <p:spPr>
                    <a:xfrm rot="16200000">
                      <a:off x="950271" y="-39533"/>
                      <a:ext cx="522703" cy="50622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227" name="Straight Arrow Connector 226">
                    <a:extLst>
                      <a:ext uri="{FF2B5EF4-FFF2-40B4-BE49-F238E27FC236}">
                        <a16:creationId xmlns:a16="http://schemas.microsoft.com/office/drawing/2014/main" id="{CE2B3A93-C3B4-4622-A916-A77357C961D8}"/>
                      </a:ext>
                    </a:extLst>
                  </p:cNvPr>
                  <p:cNvCxnSpPr/>
                  <p:nvPr/>
                </p:nvCxnSpPr>
                <p:spPr>
                  <a:xfrm flipV="1">
                    <a:off x="-3421" y="981981"/>
                    <a:ext cx="524389" cy="282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225" name="Straight Arrow Connector 224">
                  <a:extLst>
                    <a:ext uri="{FF2B5EF4-FFF2-40B4-BE49-F238E27FC236}">
                      <a16:creationId xmlns:a16="http://schemas.microsoft.com/office/drawing/2014/main" id="{BD0E2674-89AE-4A12-A1B3-16EA34D1F1A7}"/>
                    </a:ext>
                  </a:extLst>
                </p:cNvPr>
                <p:cNvCxnSpPr/>
                <p:nvPr/>
              </p:nvCxnSpPr>
              <p:spPr>
                <a:xfrm flipV="1">
                  <a:off x="9917" y="1422206"/>
                  <a:ext cx="524368" cy="239978"/>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15" name="Group 214">
                <a:extLst>
                  <a:ext uri="{FF2B5EF4-FFF2-40B4-BE49-F238E27FC236}">
                    <a16:creationId xmlns:a16="http://schemas.microsoft.com/office/drawing/2014/main" id="{92658959-8A70-4478-AE71-37FFF93580DE}"/>
                  </a:ext>
                </a:extLst>
              </p:cNvPr>
              <p:cNvGrpSpPr/>
              <p:nvPr/>
            </p:nvGrpSpPr>
            <p:grpSpPr>
              <a:xfrm flipV="1">
                <a:off x="0" y="1656608"/>
                <a:ext cx="527293" cy="1662185"/>
                <a:chOff x="9917" y="-1"/>
                <a:chExt cx="527293" cy="1662185"/>
              </a:xfrm>
            </p:grpSpPr>
            <p:grpSp>
              <p:nvGrpSpPr>
                <p:cNvPr id="216" name="Group 215">
                  <a:extLst>
                    <a:ext uri="{FF2B5EF4-FFF2-40B4-BE49-F238E27FC236}">
                      <a16:creationId xmlns:a16="http://schemas.microsoft.com/office/drawing/2014/main" id="{8694DA53-34A5-47F6-8D37-F28E2C2E9EEB}"/>
                    </a:ext>
                  </a:extLst>
                </p:cNvPr>
                <p:cNvGrpSpPr/>
                <p:nvPr/>
              </p:nvGrpSpPr>
              <p:grpSpPr>
                <a:xfrm>
                  <a:off x="13002" y="-1"/>
                  <a:ext cx="524208" cy="1431025"/>
                  <a:chOff x="-6304" y="56894"/>
                  <a:chExt cx="527272" cy="1433973"/>
                </a:xfrm>
              </p:grpSpPr>
              <p:grpSp>
                <p:nvGrpSpPr>
                  <p:cNvPr id="218" name="Group 217">
                    <a:extLst>
                      <a:ext uri="{FF2B5EF4-FFF2-40B4-BE49-F238E27FC236}">
                        <a16:creationId xmlns:a16="http://schemas.microsoft.com/office/drawing/2014/main" id="{1C7A78CC-1421-40F7-8D9C-D8A969B47207}"/>
                      </a:ext>
                    </a:extLst>
                  </p:cNvPr>
                  <p:cNvGrpSpPr/>
                  <p:nvPr/>
                </p:nvGrpSpPr>
                <p:grpSpPr>
                  <a:xfrm rot="5400000">
                    <a:off x="-461080" y="511670"/>
                    <a:ext cx="1433973" cy="524421"/>
                    <a:chOff x="29461" y="-50541"/>
                    <a:chExt cx="1435273" cy="525512"/>
                  </a:xfrm>
                </p:grpSpPr>
                <p:cxnSp>
                  <p:nvCxnSpPr>
                    <p:cNvPr id="220" name="Straight Arrow Connector 219">
                      <a:extLst>
                        <a:ext uri="{FF2B5EF4-FFF2-40B4-BE49-F238E27FC236}">
                          <a16:creationId xmlns:a16="http://schemas.microsoft.com/office/drawing/2014/main" id="{17E4F7A3-F971-4E54-A505-32278A165D79}"/>
                        </a:ext>
                      </a:extLst>
                    </p:cNvPr>
                    <p:cNvCxnSpPr/>
                    <p:nvPr/>
                  </p:nvCxnSpPr>
                  <p:spPr>
                    <a:xfrm rot="16200000">
                      <a:off x="119451" y="-140531"/>
                      <a:ext cx="525492" cy="70547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1" name="Straight Arrow Connector 220">
                      <a:extLst>
                        <a:ext uri="{FF2B5EF4-FFF2-40B4-BE49-F238E27FC236}">
                          <a16:creationId xmlns:a16="http://schemas.microsoft.com/office/drawing/2014/main" id="{4867BCE7-8FDB-4C3B-9D35-F5234DDB4E1D}"/>
                        </a:ext>
                      </a:extLst>
                    </p:cNvPr>
                    <p:cNvCxnSpPr/>
                    <p:nvPr/>
                  </p:nvCxnSpPr>
                  <p:spPr>
                    <a:xfrm rot="16200000">
                      <a:off x="811820" y="96713"/>
                      <a:ext cx="522116" cy="23439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id="{11D78C01-D392-49BB-BDD6-2849CD321429}"/>
                        </a:ext>
                      </a:extLst>
                    </p:cNvPr>
                    <p:cNvCxnSpPr/>
                    <p:nvPr/>
                  </p:nvCxnSpPr>
                  <p:spPr>
                    <a:xfrm rot="16200000">
                      <a:off x="349896" y="-365228"/>
                      <a:ext cx="519745" cy="1160616"/>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3" name="Straight Arrow Connector 222">
                      <a:extLst>
                        <a:ext uri="{FF2B5EF4-FFF2-40B4-BE49-F238E27FC236}">
                          <a16:creationId xmlns:a16="http://schemas.microsoft.com/office/drawing/2014/main" id="{7428D968-58E9-4B20-872F-5A5C1A0D16B7}"/>
                        </a:ext>
                      </a:extLst>
                    </p:cNvPr>
                    <p:cNvCxnSpPr/>
                    <p:nvPr/>
                  </p:nvCxnSpPr>
                  <p:spPr>
                    <a:xfrm rot="16200000">
                      <a:off x="950271" y="-39533"/>
                      <a:ext cx="522703" cy="50622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219" name="Straight Arrow Connector 218">
                    <a:extLst>
                      <a:ext uri="{FF2B5EF4-FFF2-40B4-BE49-F238E27FC236}">
                        <a16:creationId xmlns:a16="http://schemas.microsoft.com/office/drawing/2014/main" id="{6407CD9B-80ED-4564-BEC0-22E695C8CB3C}"/>
                      </a:ext>
                    </a:extLst>
                  </p:cNvPr>
                  <p:cNvCxnSpPr/>
                  <p:nvPr/>
                </p:nvCxnSpPr>
                <p:spPr>
                  <a:xfrm flipV="1">
                    <a:off x="-3421" y="981981"/>
                    <a:ext cx="524389" cy="282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217" name="Straight Arrow Connector 216">
                  <a:extLst>
                    <a:ext uri="{FF2B5EF4-FFF2-40B4-BE49-F238E27FC236}">
                      <a16:creationId xmlns:a16="http://schemas.microsoft.com/office/drawing/2014/main" id="{E6A89A33-0189-4F41-993A-A24406C8B530}"/>
                    </a:ext>
                  </a:extLst>
                </p:cNvPr>
                <p:cNvCxnSpPr/>
                <p:nvPr/>
              </p:nvCxnSpPr>
              <p:spPr>
                <a:xfrm flipV="1">
                  <a:off x="9917" y="1422206"/>
                  <a:ext cx="524368" cy="239978"/>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grpSp>
      <p:grpSp>
        <p:nvGrpSpPr>
          <p:cNvPr id="10" name="Group 9">
            <a:extLst>
              <a:ext uri="{FF2B5EF4-FFF2-40B4-BE49-F238E27FC236}">
                <a16:creationId xmlns:a16="http://schemas.microsoft.com/office/drawing/2014/main" id="{34D35705-0E61-4BE9-AD37-F09431441AFB}"/>
              </a:ext>
            </a:extLst>
          </p:cNvPr>
          <p:cNvGrpSpPr/>
          <p:nvPr/>
        </p:nvGrpSpPr>
        <p:grpSpPr>
          <a:xfrm>
            <a:off x="4170818" y="2049152"/>
            <a:ext cx="2375122" cy="4410943"/>
            <a:chOff x="4170818" y="2049152"/>
            <a:chExt cx="2375122" cy="4410943"/>
          </a:xfrm>
        </p:grpSpPr>
        <p:grpSp>
          <p:nvGrpSpPr>
            <p:cNvPr id="175" name="Group 174">
              <a:extLst>
                <a:ext uri="{FF2B5EF4-FFF2-40B4-BE49-F238E27FC236}">
                  <a16:creationId xmlns:a16="http://schemas.microsoft.com/office/drawing/2014/main" id="{01039D3A-7980-4D98-BDCA-D870779FB5C3}"/>
                </a:ext>
              </a:extLst>
            </p:cNvPr>
            <p:cNvGrpSpPr/>
            <p:nvPr/>
          </p:nvGrpSpPr>
          <p:grpSpPr>
            <a:xfrm>
              <a:off x="4170818" y="2049152"/>
              <a:ext cx="2375122" cy="4410943"/>
              <a:chOff x="4512847" y="1611729"/>
              <a:chExt cx="2375122" cy="4410943"/>
            </a:xfrm>
          </p:grpSpPr>
          <p:sp>
            <p:nvSpPr>
              <p:cNvPr id="176" name="Text Box 1176">
                <a:extLst>
                  <a:ext uri="{FF2B5EF4-FFF2-40B4-BE49-F238E27FC236}">
                    <a16:creationId xmlns:a16="http://schemas.microsoft.com/office/drawing/2014/main" id="{7BFDDD6B-2BDA-4701-8226-78BF735A30AB}"/>
                  </a:ext>
                </a:extLst>
              </p:cNvPr>
              <p:cNvSpPr txBox="1"/>
              <p:nvPr/>
            </p:nvSpPr>
            <p:spPr>
              <a:xfrm>
                <a:off x="5818811" y="1611729"/>
                <a:ext cx="1051347" cy="495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Embedding layer</a:t>
                </a:r>
              </a:p>
            </p:txBody>
          </p:sp>
          <p:grpSp>
            <p:nvGrpSpPr>
              <p:cNvPr id="177" name="Group 176">
                <a:extLst>
                  <a:ext uri="{FF2B5EF4-FFF2-40B4-BE49-F238E27FC236}">
                    <a16:creationId xmlns:a16="http://schemas.microsoft.com/office/drawing/2014/main" id="{F8721494-425A-4E80-8182-6D83692E1821}"/>
                  </a:ext>
                </a:extLst>
              </p:cNvPr>
              <p:cNvGrpSpPr/>
              <p:nvPr/>
            </p:nvGrpSpPr>
            <p:grpSpPr>
              <a:xfrm>
                <a:off x="4512847" y="2294099"/>
                <a:ext cx="2375122" cy="3728573"/>
                <a:chOff x="4385847" y="2294099"/>
                <a:chExt cx="2375122" cy="3728573"/>
              </a:xfrm>
            </p:grpSpPr>
            <p:grpSp>
              <p:nvGrpSpPr>
                <p:cNvPr id="178" name="Group 177">
                  <a:extLst>
                    <a:ext uri="{FF2B5EF4-FFF2-40B4-BE49-F238E27FC236}">
                      <a16:creationId xmlns:a16="http://schemas.microsoft.com/office/drawing/2014/main" id="{A13186C2-C449-416F-9E75-49EABFFD6E41}"/>
                    </a:ext>
                  </a:extLst>
                </p:cNvPr>
                <p:cNvGrpSpPr/>
                <p:nvPr/>
              </p:nvGrpSpPr>
              <p:grpSpPr>
                <a:xfrm>
                  <a:off x="6412354" y="2294099"/>
                  <a:ext cx="348615" cy="3550924"/>
                  <a:chOff x="0" y="0"/>
                  <a:chExt cx="349863" cy="3551396"/>
                </a:xfrm>
              </p:grpSpPr>
              <p:grpSp>
                <p:nvGrpSpPr>
                  <p:cNvPr id="193" name="Group 192">
                    <a:extLst>
                      <a:ext uri="{FF2B5EF4-FFF2-40B4-BE49-F238E27FC236}">
                        <a16:creationId xmlns:a16="http://schemas.microsoft.com/office/drawing/2014/main" id="{B99FF181-A7C2-4BCD-97E6-A008EF324328}"/>
                      </a:ext>
                    </a:extLst>
                  </p:cNvPr>
                  <p:cNvGrpSpPr/>
                  <p:nvPr/>
                </p:nvGrpSpPr>
                <p:grpSpPr>
                  <a:xfrm>
                    <a:off x="0" y="872965"/>
                    <a:ext cx="349863" cy="330524"/>
                    <a:chOff x="59013" y="-40364"/>
                    <a:chExt cx="181368" cy="404253"/>
                  </a:xfrm>
                </p:grpSpPr>
                <p:sp>
                  <p:nvSpPr>
                    <p:cNvPr id="206" name="Rectangle 205">
                      <a:extLst>
                        <a:ext uri="{FF2B5EF4-FFF2-40B4-BE49-F238E27FC236}">
                          <a16:creationId xmlns:a16="http://schemas.microsoft.com/office/drawing/2014/main" id="{45471096-23E4-46CC-BDF5-6228E1A49ADD}"/>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7" name="Text Box 416">
                          <a:extLst>
                            <a:ext uri="{FF2B5EF4-FFF2-40B4-BE49-F238E27FC236}">
                              <a16:creationId xmlns:a16="http://schemas.microsoft.com/office/drawing/2014/main" id="{76E99710-162E-40E1-A49D-E1766C92462B}"/>
                            </a:ext>
                          </a:extLst>
                        </p:cNvPr>
                        <p:cNvSpPr txBox="1"/>
                        <p:nvPr/>
                      </p:nvSpPr>
                      <p:spPr>
                        <a:xfrm>
                          <a:off x="59013" y="-40364"/>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56" name="Text Box 416">
                          <a:extLst>
                            <a:ext uri="{FF2B5EF4-FFF2-40B4-BE49-F238E27FC236}">
                              <a16:creationId xmlns:a16="http://schemas.microsoft.com/office/drawing/2014/main" id="{3106D06C-E28C-4C54-98CC-D66147713906}"/>
                            </a:ext>
                          </a:extLst>
                        </p:cNvPr>
                        <p:cNvSpPr txBox="1">
                          <a:spLocks noRot="1" noChangeAspect="1" noMove="1" noResize="1" noEditPoints="1" noAdjustHandles="1" noChangeArrowheads="1" noChangeShapeType="1" noTextEdit="1"/>
                        </p:cNvSpPr>
                        <p:nvPr/>
                      </p:nvSpPr>
                      <p:spPr>
                        <a:xfrm>
                          <a:off x="59013" y="-40364"/>
                          <a:ext cx="174147" cy="404253"/>
                        </a:xfrm>
                        <a:prstGeom prst="rect">
                          <a:avLst/>
                        </a:prstGeom>
                        <a:blipFill>
                          <a:blip r:embed="rId52"/>
                          <a:stretch>
                            <a:fillRect r="-7273"/>
                          </a:stretch>
                        </a:blipFill>
                        <a:ln w="6350">
                          <a:noFill/>
                        </a:ln>
                      </p:spPr>
                      <p:txBody>
                        <a:bodyPr/>
                        <a:lstStyle/>
                        <a:p>
                          <a:r>
                            <a:rPr lang="en-US">
                              <a:noFill/>
                            </a:rPr>
                            <a:t> </a:t>
                          </a:r>
                        </a:p>
                      </p:txBody>
                    </p:sp>
                  </mc:Fallback>
                </mc:AlternateContent>
              </p:grpSp>
              <p:grpSp>
                <p:nvGrpSpPr>
                  <p:cNvPr id="194" name="Group 193">
                    <a:extLst>
                      <a:ext uri="{FF2B5EF4-FFF2-40B4-BE49-F238E27FC236}">
                        <a16:creationId xmlns:a16="http://schemas.microsoft.com/office/drawing/2014/main" id="{2E3D0313-7682-46B2-93BB-0D3E09A09F5F}"/>
                      </a:ext>
                    </a:extLst>
                  </p:cNvPr>
                  <p:cNvGrpSpPr/>
                  <p:nvPr/>
                </p:nvGrpSpPr>
                <p:grpSpPr>
                  <a:xfrm>
                    <a:off x="0" y="0"/>
                    <a:ext cx="349863" cy="330524"/>
                    <a:chOff x="59013" y="-31416"/>
                    <a:chExt cx="181368" cy="404253"/>
                  </a:xfrm>
                </p:grpSpPr>
                <p:sp>
                  <p:nvSpPr>
                    <p:cNvPr id="204" name="Rectangle 203">
                      <a:extLst>
                        <a:ext uri="{FF2B5EF4-FFF2-40B4-BE49-F238E27FC236}">
                          <a16:creationId xmlns:a16="http://schemas.microsoft.com/office/drawing/2014/main" id="{7F2D1B4A-75B3-41B2-AF64-DE80ED5629A9}"/>
                        </a:ext>
                      </a:extLst>
                    </p:cNvPr>
                    <p:cNvSpPr/>
                    <p:nvPr/>
                  </p:nvSpPr>
                  <p:spPr>
                    <a:xfrm>
                      <a:off x="81744" y="14630"/>
                      <a:ext cx="158637" cy="303372"/>
                    </a:xfrm>
                    <a:prstGeom prst="rect">
                      <a:avLst/>
                    </a:prstGeom>
                    <a:solidFill>
                      <a:srgbClr val="FEC4BE"/>
                    </a:solidFill>
                    <a:ln>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5" name="Text Box 419">
                          <a:extLst>
                            <a:ext uri="{FF2B5EF4-FFF2-40B4-BE49-F238E27FC236}">
                              <a16:creationId xmlns:a16="http://schemas.microsoft.com/office/drawing/2014/main" id="{F3F2C576-AEA0-40C4-9440-8B8F5BD28A2D}"/>
                            </a:ext>
                          </a:extLst>
                        </p:cNvPr>
                        <p:cNvSpPr txBox="1"/>
                        <p:nvPr/>
                      </p:nvSpPr>
                      <p:spPr>
                        <a:xfrm>
                          <a:off x="59013" y="-31416"/>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54" name="Text Box 419">
                          <a:extLst>
                            <a:ext uri="{FF2B5EF4-FFF2-40B4-BE49-F238E27FC236}">
                              <a16:creationId xmlns:a16="http://schemas.microsoft.com/office/drawing/2014/main" id="{201E2DB6-4DC8-4260-9B24-BC9BF4C2201E}"/>
                            </a:ext>
                          </a:extLst>
                        </p:cNvPr>
                        <p:cNvSpPr txBox="1">
                          <a:spLocks noRot="1" noChangeAspect="1" noMove="1" noResize="1" noEditPoints="1" noAdjustHandles="1" noChangeArrowheads="1" noChangeShapeType="1" noTextEdit="1"/>
                        </p:cNvSpPr>
                        <p:nvPr/>
                      </p:nvSpPr>
                      <p:spPr>
                        <a:xfrm>
                          <a:off x="59013" y="-31416"/>
                          <a:ext cx="174147" cy="404253"/>
                        </a:xfrm>
                        <a:prstGeom prst="rect">
                          <a:avLst/>
                        </a:prstGeom>
                        <a:blipFill>
                          <a:blip r:embed="rId53"/>
                          <a:stretch>
                            <a:fillRect r="-7273"/>
                          </a:stretch>
                        </a:blipFill>
                        <a:ln w="6350">
                          <a:noFill/>
                        </a:ln>
                      </p:spPr>
                      <p:txBody>
                        <a:bodyPr/>
                        <a:lstStyle/>
                        <a:p>
                          <a:r>
                            <a:rPr lang="en-US">
                              <a:noFill/>
                            </a:rPr>
                            <a:t> </a:t>
                          </a:r>
                        </a:p>
                      </p:txBody>
                    </p:sp>
                  </mc:Fallback>
                </mc:AlternateContent>
              </p:grpSp>
              <p:grpSp>
                <p:nvGrpSpPr>
                  <p:cNvPr id="195" name="Group 194">
                    <a:extLst>
                      <a:ext uri="{FF2B5EF4-FFF2-40B4-BE49-F238E27FC236}">
                        <a16:creationId xmlns:a16="http://schemas.microsoft.com/office/drawing/2014/main" id="{7B42321E-ED7C-4447-896D-A1CE3DA4F577}"/>
                      </a:ext>
                    </a:extLst>
                  </p:cNvPr>
                  <p:cNvGrpSpPr/>
                  <p:nvPr/>
                </p:nvGrpSpPr>
                <p:grpSpPr>
                  <a:xfrm>
                    <a:off x="0" y="3220872"/>
                    <a:ext cx="349863" cy="330524"/>
                    <a:chOff x="59013" y="-31416"/>
                    <a:chExt cx="181368" cy="404253"/>
                  </a:xfrm>
                </p:grpSpPr>
                <p:sp>
                  <p:nvSpPr>
                    <p:cNvPr id="202" name="Rectangle 201">
                      <a:extLst>
                        <a:ext uri="{FF2B5EF4-FFF2-40B4-BE49-F238E27FC236}">
                          <a16:creationId xmlns:a16="http://schemas.microsoft.com/office/drawing/2014/main" id="{F73EB967-D61A-460E-9EF4-4CD143976114}"/>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3" name="Text Box 1502">
                          <a:extLst>
                            <a:ext uri="{FF2B5EF4-FFF2-40B4-BE49-F238E27FC236}">
                              <a16:creationId xmlns:a16="http://schemas.microsoft.com/office/drawing/2014/main" id="{5C901E32-3048-4B40-ABE5-4C6DD7A02690}"/>
                            </a:ext>
                          </a:extLst>
                        </p:cNvPr>
                        <p:cNvSpPr txBox="1"/>
                        <p:nvPr/>
                      </p:nvSpPr>
                      <p:spPr>
                        <a:xfrm>
                          <a:off x="59013" y="-31416"/>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52" name="Text Box 1502">
                          <a:extLst>
                            <a:ext uri="{FF2B5EF4-FFF2-40B4-BE49-F238E27FC236}">
                              <a16:creationId xmlns:a16="http://schemas.microsoft.com/office/drawing/2014/main" id="{7350376D-AB81-4ADC-B707-018CA62F3EA5}"/>
                            </a:ext>
                          </a:extLst>
                        </p:cNvPr>
                        <p:cNvSpPr txBox="1">
                          <a:spLocks noRot="1" noChangeAspect="1" noMove="1" noResize="1" noEditPoints="1" noAdjustHandles="1" noChangeArrowheads="1" noChangeShapeType="1" noTextEdit="1"/>
                        </p:cNvSpPr>
                        <p:nvPr/>
                      </p:nvSpPr>
                      <p:spPr>
                        <a:xfrm>
                          <a:off x="59013" y="-31416"/>
                          <a:ext cx="174147" cy="404253"/>
                        </a:xfrm>
                        <a:prstGeom prst="rect">
                          <a:avLst/>
                        </a:prstGeom>
                        <a:blipFill>
                          <a:blip r:embed="rId54"/>
                          <a:stretch>
                            <a:fillRect r="-5455"/>
                          </a:stretch>
                        </a:blipFill>
                        <a:ln w="6350">
                          <a:noFill/>
                        </a:ln>
                      </p:spPr>
                      <p:txBody>
                        <a:bodyPr/>
                        <a:lstStyle/>
                        <a:p>
                          <a:r>
                            <a:rPr lang="en-US">
                              <a:noFill/>
                            </a:rPr>
                            <a:t> </a:t>
                          </a:r>
                        </a:p>
                      </p:txBody>
                    </p:sp>
                  </mc:Fallback>
                </mc:AlternateContent>
              </p:grpSp>
              <p:grpSp>
                <p:nvGrpSpPr>
                  <p:cNvPr id="196" name="Group 195">
                    <a:extLst>
                      <a:ext uri="{FF2B5EF4-FFF2-40B4-BE49-F238E27FC236}">
                        <a16:creationId xmlns:a16="http://schemas.microsoft.com/office/drawing/2014/main" id="{E5F63465-4C25-49BD-BFFA-1A87EA85F7D6}"/>
                      </a:ext>
                    </a:extLst>
                  </p:cNvPr>
                  <p:cNvGrpSpPr/>
                  <p:nvPr/>
                </p:nvGrpSpPr>
                <p:grpSpPr>
                  <a:xfrm>
                    <a:off x="0" y="2360571"/>
                    <a:ext cx="349863" cy="330524"/>
                    <a:chOff x="59013" y="-40364"/>
                    <a:chExt cx="181368" cy="404253"/>
                  </a:xfrm>
                </p:grpSpPr>
                <p:sp>
                  <p:nvSpPr>
                    <p:cNvPr id="200" name="Rectangle 199">
                      <a:extLst>
                        <a:ext uri="{FF2B5EF4-FFF2-40B4-BE49-F238E27FC236}">
                          <a16:creationId xmlns:a16="http://schemas.microsoft.com/office/drawing/2014/main" id="{116B6950-D100-49DD-B5AF-1C6E1FF6ED01}"/>
                        </a:ext>
                      </a:extLst>
                    </p:cNvPr>
                    <p:cNvSpPr/>
                    <p:nvPr/>
                  </p:nvSpPr>
                  <p:spPr>
                    <a:xfrm>
                      <a:off x="81744" y="14630"/>
                      <a:ext cx="158637" cy="303372"/>
                    </a:xfrm>
                    <a:prstGeom prst="rect">
                      <a:avLst/>
                    </a:prstGeom>
                    <a:solidFill>
                      <a:schemeClr val="accent5">
                        <a:lumMod val="40000"/>
                        <a:lumOff val="60000"/>
                      </a:schemeClr>
                    </a:solidFill>
                    <a:ln>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1" name="Text Box 1505">
                          <a:extLst>
                            <a:ext uri="{FF2B5EF4-FFF2-40B4-BE49-F238E27FC236}">
                              <a16:creationId xmlns:a16="http://schemas.microsoft.com/office/drawing/2014/main" id="{2BDA3EF8-56C0-4BA5-B3B8-37355825FB67}"/>
                            </a:ext>
                          </a:extLst>
                        </p:cNvPr>
                        <p:cNvSpPr txBox="1"/>
                        <p:nvPr/>
                      </p:nvSpPr>
                      <p:spPr>
                        <a:xfrm>
                          <a:off x="59013" y="-40364"/>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50" name="Text Box 1505">
                          <a:extLst>
                            <a:ext uri="{FF2B5EF4-FFF2-40B4-BE49-F238E27FC236}">
                              <a16:creationId xmlns:a16="http://schemas.microsoft.com/office/drawing/2014/main" id="{2707185C-4167-4DEC-B663-DD2D84418860}"/>
                            </a:ext>
                          </a:extLst>
                        </p:cNvPr>
                        <p:cNvSpPr txBox="1">
                          <a:spLocks noRot="1" noChangeAspect="1" noMove="1" noResize="1" noEditPoints="1" noAdjustHandles="1" noChangeArrowheads="1" noChangeShapeType="1" noTextEdit="1"/>
                        </p:cNvSpPr>
                        <p:nvPr/>
                      </p:nvSpPr>
                      <p:spPr>
                        <a:xfrm>
                          <a:off x="59013" y="-40364"/>
                          <a:ext cx="174147" cy="404253"/>
                        </a:xfrm>
                        <a:prstGeom prst="rect">
                          <a:avLst/>
                        </a:prstGeom>
                        <a:blipFill>
                          <a:blip r:embed="rId55"/>
                          <a:stretch>
                            <a:fillRect r="-5455"/>
                          </a:stretch>
                        </a:blipFill>
                        <a:ln w="6350">
                          <a:noFill/>
                        </a:ln>
                      </p:spPr>
                      <p:txBody>
                        <a:bodyPr/>
                        <a:lstStyle/>
                        <a:p>
                          <a:r>
                            <a:rPr lang="en-US">
                              <a:noFill/>
                            </a:rPr>
                            <a:t> </a:t>
                          </a:r>
                        </a:p>
                      </p:txBody>
                    </p:sp>
                  </mc:Fallback>
                </mc:AlternateContent>
              </p:grpSp>
              <p:grpSp>
                <p:nvGrpSpPr>
                  <p:cNvPr id="197" name="Group 196">
                    <a:extLst>
                      <a:ext uri="{FF2B5EF4-FFF2-40B4-BE49-F238E27FC236}">
                        <a16:creationId xmlns:a16="http://schemas.microsoft.com/office/drawing/2014/main" id="{DDAC409D-0C43-41B8-B3B8-B0297E2791ED}"/>
                      </a:ext>
                    </a:extLst>
                  </p:cNvPr>
                  <p:cNvGrpSpPr/>
                  <p:nvPr/>
                </p:nvGrpSpPr>
                <p:grpSpPr>
                  <a:xfrm>
                    <a:off x="32626" y="1662223"/>
                    <a:ext cx="316620" cy="330199"/>
                    <a:chOff x="75957" y="-1433"/>
                    <a:chExt cx="164424" cy="404252"/>
                  </a:xfrm>
                </p:grpSpPr>
                <p:sp>
                  <p:nvSpPr>
                    <p:cNvPr id="198" name="Rectangle 197">
                      <a:extLst>
                        <a:ext uri="{FF2B5EF4-FFF2-40B4-BE49-F238E27FC236}">
                          <a16:creationId xmlns:a16="http://schemas.microsoft.com/office/drawing/2014/main" id="{CFD94E90-3F29-42B2-BA9F-1ECAB71F19A9}"/>
                        </a:ext>
                      </a:extLst>
                    </p:cNvPr>
                    <p:cNvSpPr/>
                    <p:nvPr/>
                  </p:nvSpPr>
                  <p:spPr>
                    <a:xfrm>
                      <a:off x="81744" y="14630"/>
                      <a:ext cx="158637" cy="303372"/>
                    </a:xfrm>
                    <a:prstGeom prst="rect">
                      <a:avLst/>
                    </a:prstGeom>
                    <a:solidFill>
                      <a:schemeClr val="accent6">
                        <a:lumMod val="40000"/>
                        <a:lumOff val="6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9" name="Text Box 1508">
                          <a:extLst>
                            <a:ext uri="{FF2B5EF4-FFF2-40B4-BE49-F238E27FC236}">
                              <a16:creationId xmlns:a16="http://schemas.microsoft.com/office/drawing/2014/main" id="{F35B95FD-6743-46E2-B4DE-944D5E40E489}"/>
                            </a:ext>
                          </a:extLst>
                        </p:cNvPr>
                        <p:cNvSpPr txBox="1"/>
                        <p:nvPr/>
                      </p:nvSpPr>
                      <p:spPr>
                        <a:xfrm>
                          <a:off x="75957" y="-1433"/>
                          <a:ext cx="158315" cy="40425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48" name="Text Box 1508">
                          <a:extLst>
                            <a:ext uri="{FF2B5EF4-FFF2-40B4-BE49-F238E27FC236}">
                              <a16:creationId xmlns:a16="http://schemas.microsoft.com/office/drawing/2014/main" id="{F21343D4-6B42-4F17-A5AA-8DAB1771A78B}"/>
                            </a:ext>
                          </a:extLst>
                        </p:cNvPr>
                        <p:cNvSpPr txBox="1">
                          <a:spLocks noRot="1" noChangeAspect="1" noMove="1" noResize="1" noEditPoints="1" noAdjustHandles="1" noChangeArrowheads="1" noChangeShapeType="1" noTextEdit="1"/>
                        </p:cNvSpPr>
                        <p:nvPr/>
                      </p:nvSpPr>
                      <p:spPr>
                        <a:xfrm>
                          <a:off x="75957" y="-1433"/>
                          <a:ext cx="158315" cy="404252"/>
                        </a:xfrm>
                        <a:prstGeom prst="rect">
                          <a:avLst/>
                        </a:prstGeom>
                        <a:blipFill>
                          <a:blip r:embed="rId56"/>
                          <a:stretch>
                            <a:fillRect/>
                          </a:stretch>
                        </a:blipFill>
                        <a:ln w="6350">
                          <a:noFill/>
                        </a:ln>
                      </p:spPr>
                      <p:txBody>
                        <a:bodyPr/>
                        <a:lstStyle/>
                        <a:p>
                          <a:r>
                            <a:rPr lang="en-US">
                              <a:noFill/>
                            </a:rPr>
                            <a:t> </a:t>
                          </a:r>
                        </a:p>
                      </p:txBody>
                    </p:sp>
                  </mc:Fallback>
                </mc:AlternateContent>
              </p:grpSp>
            </p:grpSp>
            <p:sp>
              <p:nvSpPr>
                <p:cNvPr id="179" name="Arrow: Up 178">
                  <a:extLst>
                    <a:ext uri="{FF2B5EF4-FFF2-40B4-BE49-F238E27FC236}">
                      <a16:creationId xmlns:a16="http://schemas.microsoft.com/office/drawing/2014/main" id="{1E266E21-1521-4F9B-AE9E-B117DD6CDCD1}"/>
                    </a:ext>
                  </a:extLst>
                </p:cNvPr>
                <p:cNvSpPr/>
                <p:nvPr/>
              </p:nvSpPr>
              <p:spPr>
                <a:xfrm rot="5400000">
                  <a:off x="5345554" y="3084674"/>
                  <a:ext cx="97155" cy="2016570"/>
                </a:xfrm>
                <a:prstGeom prst="upArrow">
                  <a:avLst>
                    <a:gd name="adj1" fmla="val 0"/>
                    <a:gd name="adj2" fmla="val 88424"/>
                  </a:avLst>
                </a:prstGeom>
                <a:solidFill>
                  <a:schemeClr val="accent6">
                    <a:lumMod val="75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180" name="Group 179">
                  <a:extLst>
                    <a:ext uri="{FF2B5EF4-FFF2-40B4-BE49-F238E27FC236}">
                      <a16:creationId xmlns:a16="http://schemas.microsoft.com/office/drawing/2014/main" id="{96C428D6-E099-4839-AAFC-2D34C9CC884B}"/>
                    </a:ext>
                  </a:extLst>
                </p:cNvPr>
                <p:cNvGrpSpPr/>
                <p:nvPr/>
              </p:nvGrpSpPr>
              <p:grpSpPr>
                <a:xfrm>
                  <a:off x="5625589" y="2397337"/>
                  <a:ext cx="786130" cy="3625335"/>
                  <a:chOff x="5625589" y="2397337"/>
                  <a:chExt cx="786130" cy="3625335"/>
                </a:xfrm>
              </p:grpSpPr>
              <p:grpSp>
                <p:nvGrpSpPr>
                  <p:cNvPr id="181" name="Group 180">
                    <a:extLst>
                      <a:ext uri="{FF2B5EF4-FFF2-40B4-BE49-F238E27FC236}">
                        <a16:creationId xmlns:a16="http://schemas.microsoft.com/office/drawing/2014/main" id="{9D8FC823-AC6D-491F-B855-AE91DBC1BA3E}"/>
                      </a:ext>
                    </a:extLst>
                  </p:cNvPr>
                  <p:cNvGrpSpPr/>
                  <p:nvPr/>
                </p:nvGrpSpPr>
                <p:grpSpPr>
                  <a:xfrm>
                    <a:off x="5641227" y="2397337"/>
                    <a:ext cx="762635" cy="3334385"/>
                    <a:chOff x="5422168" y="2354679"/>
                    <a:chExt cx="762635" cy="3334385"/>
                  </a:xfrm>
                </p:grpSpPr>
                <p:sp>
                  <p:nvSpPr>
                    <p:cNvPr id="189" name="Arrow: Up 188">
                      <a:extLst>
                        <a:ext uri="{FF2B5EF4-FFF2-40B4-BE49-F238E27FC236}">
                          <a16:creationId xmlns:a16="http://schemas.microsoft.com/office/drawing/2014/main" id="{4B276538-BFE2-4C90-B5FC-63775D4ADDDB}"/>
                        </a:ext>
                      </a:extLst>
                    </p:cNvPr>
                    <p:cNvSpPr/>
                    <p:nvPr/>
                  </p:nvSpPr>
                  <p:spPr>
                    <a:xfrm rot="5400000">
                      <a:off x="5765068" y="5269329"/>
                      <a:ext cx="80645" cy="758825"/>
                    </a:xfrm>
                    <a:prstGeom prst="upArrow">
                      <a:avLst>
                        <a:gd name="adj1" fmla="val 0"/>
                        <a:gd name="adj2" fmla="val 92722"/>
                      </a:avLst>
                    </a:prstGeom>
                    <a:solidFill>
                      <a:srgbClr val="00B0F0"/>
                    </a:solid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190" name="Group 189">
                      <a:extLst>
                        <a:ext uri="{FF2B5EF4-FFF2-40B4-BE49-F238E27FC236}">
                          <a16:creationId xmlns:a16="http://schemas.microsoft.com/office/drawing/2014/main" id="{9B9A8D63-0BC8-47C0-928B-A9DDC573321B}"/>
                        </a:ext>
                      </a:extLst>
                    </p:cNvPr>
                    <p:cNvGrpSpPr/>
                    <p:nvPr/>
                  </p:nvGrpSpPr>
                  <p:grpSpPr>
                    <a:xfrm>
                      <a:off x="5422168" y="2354679"/>
                      <a:ext cx="759460" cy="960120"/>
                      <a:chOff x="0" y="0"/>
                      <a:chExt cx="761329" cy="961302"/>
                    </a:xfrm>
                  </p:grpSpPr>
                  <p:sp>
                    <p:nvSpPr>
                      <p:cNvPr id="191" name="Arrow: Up 190">
                        <a:extLst>
                          <a:ext uri="{FF2B5EF4-FFF2-40B4-BE49-F238E27FC236}">
                            <a16:creationId xmlns:a16="http://schemas.microsoft.com/office/drawing/2014/main" id="{E1FE79CE-41C7-4B4B-9840-63DCF83F130A}"/>
                          </a:ext>
                        </a:extLst>
                      </p:cNvPr>
                      <p:cNvSpPr/>
                      <p:nvPr/>
                    </p:nvSpPr>
                    <p:spPr>
                      <a:xfrm rot="5400000">
                        <a:off x="339989" y="-339989"/>
                        <a:ext cx="81351" cy="761329"/>
                      </a:xfrm>
                      <a:prstGeom prst="upArrow">
                        <a:avLst>
                          <a:gd name="adj1" fmla="val 0"/>
                          <a:gd name="adj2" fmla="val 92722"/>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sp>
                    <p:nvSpPr>
                      <p:cNvPr id="192" name="Arrow: Up 191">
                        <a:extLst>
                          <a:ext uri="{FF2B5EF4-FFF2-40B4-BE49-F238E27FC236}">
                            <a16:creationId xmlns:a16="http://schemas.microsoft.com/office/drawing/2014/main" id="{B760AC62-114B-42D3-BBF2-47995D3CE224}"/>
                          </a:ext>
                        </a:extLst>
                      </p:cNvPr>
                      <p:cNvSpPr/>
                      <p:nvPr/>
                    </p:nvSpPr>
                    <p:spPr>
                      <a:xfrm rot="5400000">
                        <a:off x="339989" y="539962"/>
                        <a:ext cx="81351" cy="761329"/>
                      </a:xfrm>
                      <a:prstGeom prst="upArrow">
                        <a:avLst>
                          <a:gd name="adj1" fmla="val 0"/>
                          <a:gd name="adj2" fmla="val 92722"/>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grpSp>
              <p:grpSp>
                <p:nvGrpSpPr>
                  <p:cNvPr id="182" name="Group 181">
                    <a:extLst>
                      <a:ext uri="{FF2B5EF4-FFF2-40B4-BE49-F238E27FC236}">
                        <a16:creationId xmlns:a16="http://schemas.microsoft.com/office/drawing/2014/main" id="{3B31611C-BE58-43EB-B1F5-812558D00A04}"/>
                      </a:ext>
                    </a:extLst>
                  </p:cNvPr>
                  <p:cNvGrpSpPr/>
                  <p:nvPr/>
                </p:nvGrpSpPr>
                <p:grpSpPr>
                  <a:xfrm>
                    <a:off x="5650354" y="2398874"/>
                    <a:ext cx="761365" cy="1328421"/>
                    <a:chOff x="-52618" y="0"/>
                    <a:chExt cx="763472" cy="1330255"/>
                  </a:xfrm>
                </p:grpSpPr>
                <mc:AlternateContent xmlns:mc="http://schemas.openxmlformats.org/markup-compatibility/2006" xmlns:a14="http://schemas.microsoft.com/office/drawing/2010/main">
                  <mc:Choice Requires="a14">
                    <p:sp>
                      <p:nvSpPr>
                        <p:cNvPr id="187" name="Text Box 2">
                          <a:extLst>
                            <a:ext uri="{FF2B5EF4-FFF2-40B4-BE49-F238E27FC236}">
                              <a16:creationId xmlns:a16="http://schemas.microsoft.com/office/drawing/2014/main" id="{43079881-BA36-44E1-A141-1560863FD650}"/>
                            </a:ext>
                          </a:extLst>
                        </p:cNvPr>
                        <p:cNvSpPr txBox="1">
                          <a:spLocks noChangeArrowheads="1"/>
                        </p:cNvSpPr>
                        <p:nvPr/>
                      </p:nvSpPr>
                      <p:spPr bwMode="auto">
                        <a:xfrm rot="5400000">
                          <a:off x="99248" y="718650"/>
                          <a:ext cx="459739" cy="763472"/>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𝑎</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𝒂</m:t>
                                        </m:r>
                                      </m:sup>
                                    </m:sSubSup>
                                  </m:e>
                                </m:d>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76" name="Text Box 2">
                          <a:extLst>
                            <a:ext uri="{FF2B5EF4-FFF2-40B4-BE49-F238E27FC236}">
                              <a16:creationId xmlns:a16="http://schemas.microsoft.com/office/drawing/2014/main" id="{0E3CB859-DAC8-4742-A54D-064952B69D64}"/>
                            </a:ext>
                          </a:extLst>
                        </p:cNvPr>
                        <p:cNvSpPr txBox="1">
                          <a:spLocks noRot="1" noChangeAspect="1" noMove="1" noResize="1" noEditPoints="1" noAdjustHandles="1" noChangeArrowheads="1" noChangeShapeType="1" noTextEdit="1"/>
                        </p:cNvSpPr>
                        <p:nvPr/>
                      </p:nvSpPr>
                      <p:spPr bwMode="auto">
                        <a:xfrm rot="5400000">
                          <a:off x="99248" y="718650"/>
                          <a:ext cx="459739" cy="763472"/>
                        </a:xfrm>
                        <a:prstGeom prst="rect">
                          <a:avLst/>
                        </a:prstGeom>
                        <a:blipFill>
                          <a:blip r:embed="rId5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8" name="Text Box 2">
                          <a:extLst>
                            <a:ext uri="{FF2B5EF4-FFF2-40B4-BE49-F238E27FC236}">
                              <a16:creationId xmlns:a16="http://schemas.microsoft.com/office/drawing/2014/main" id="{FA9DECA7-DE9F-452C-8FD2-410623F917DB}"/>
                            </a:ext>
                          </a:extLst>
                        </p:cNvPr>
                        <p:cNvSpPr txBox="1">
                          <a:spLocks noChangeArrowheads="1"/>
                        </p:cNvSpPr>
                        <p:nvPr/>
                      </p:nvSpPr>
                      <p:spPr bwMode="auto">
                        <a:xfrm rot="5400000">
                          <a:off x="118831" y="-165735"/>
                          <a:ext cx="368935" cy="700405"/>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𝑎</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𝒂</m:t>
                                        </m:r>
                                      </m:sup>
                                    </m:sSubSup>
                                  </m:e>
                                </m:d>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77" name="Text Box 2">
                          <a:extLst>
                            <a:ext uri="{FF2B5EF4-FFF2-40B4-BE49-F238E27FC236}">
                              <a16:creationId xmlns:a16="http://schemas.microsoft.com/office/drawing/2014/main" id="{109B51F1-7F5A-48AD-8581-98214E1E5471}"/>
                            </a:ext>
                          </a:extLst>
                        </p:cNvPr>
                        <p:cNvSpPr txBox="1">
                          <a:spLocks noRot="1" noChangeAspect="1" noMove="1" noResize="1" noEditPoints="1" noAdjustHandles="1" noChangeArrowheads="1" noChangeShapeType="1" noTextEdit="1"/>
                        </p:cNvSpPr>
                        <p:nvPr/>
                      </p:nvSpPr>
                      <p:spPr bwMode="auto">
                        <a:xfrm rot="5400000">
                          <a:off x="118831" y="-165735"/>
                          <a:ext cx="368935" cy="700405"/>
                        </a:xfrm>
                        <a:prstGeom prst="rect">
                          <a:avLst/>
                        </a:prstGeom>
                        <a:blipFill>
                          <a:blip r:embed="rId58"/>
                          <a:stretch>
                            <a:fillRect/>
                          </a:stretch>
                        </a:blipFill>
                        <a:ln w="9525">
                          <a:noFill/>
                          <a:miter lim="800000"/>
                          <a:headEnd/>
                          <a:tailEnd/>
                        </a:ln>
                      </p:spPr>
                      <p:txBody>
                        <a:bodyPr/>
                        <a:lstStyle/>
                        <a:p>
                          <a:r>
                            <a:rPr lang="en-US">
                              <a:noFill/>
                            </a:rPr>
                            <a:t> </a:t>
                          </a:r>
                        </a:p>
                      </p:txBody>
                    </p:sp>
                  </mc:Fallback>
                </mc:AlternateContent>
              </p:grpSp>
              <p:grpSp>
                <p:nvGrpSpPr>
                  <p:cNvPr id="183" name="Group 182">
                    <a:extLst>
                      <a:ext uri="{FF2B5EF4-FFF2-40B4-BE49-F238E27FC236}">
                        <a16:creationId xmlns:a16="http://schemas.microsoft.com/office/drawing/2014/main" id="{CBD7EDD5-AAA6-4FFF-8F63-F81B5E8CF760}"/>
                      </a:ext>
                    </a:extLst>
                  </p:cNvPr>
                  <p:cNvGrpSpPr/>
                  <p:nvPr/>
                </p:nvGrpSpPr>
                <p:grpSpPr>
                  <a:xfrm>
                    <a:off x="5640829" y="4818224"/>
                    <a:ext cx="761365" cy="1204448"/>
                    <a:chOff x="-96858" y="622409"/>
                    <a:chExt cx="763298" cy="1207651"/>
                  </a:xfrm>
                </p:grpSpPr>
                <mc:AlternateContent xmlns:mc="http://schemas.openxmlformats.org/markup-compatibility/2006" xmlns:a14="http://schemas.microsoft.com/office/drawing/2010/main">
                  <mc:Choice Requires="a14">
                    <p:sp>
                      <p:nvSpPr>
                        <p:cNvPr id="185" name="Text Box 2">
                          <a:extLst>
                            <a:ext uri="{FF2B5EF4-FFF2-40B4-BE49-F238E27FC236}">
                              <a16:creationId xmlns:a16="http://schemas.microsoft.com/office/drawing/2014/main" id="{AA72547C-81D3-49CF-867A-2880C2EA7F0D}"/>
                            </a:ext>
                          </a:extLst>
                        </p:cNvPr>
                        <p:cNvSpPr txBox="1">
                          <a:spLocks noChangeArrowheads="1"/>
                        </p:cNvSpPr>
                        <p:nvPr/>
                      </p:nvSpPr>
                      <p:spPr bwMode="auto">
                        <a:xfrm rot="5400000">
                          <a:off x="103575" y="1314178"/>
                          <a:ext cx="331358" cy="700405"/>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𝑏</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𝒃</m:t>
                                        </m:r>
                                      </m:sup>
                                    </m:sSubSup>
                                  </m:e>
                                </m:d>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57" name="Text Box 2">
                          <a:extLst>
                            <a:ext uri="{FF2B5EF4-FFF2-40B4-BE49-F238E27FC236}">
                              <a16:creationId xmlns:a16="http://schemas.microsoft.com/office/drawing/2014/main" id="{9CBF4B08-642A-4874-AE06-2E1637AA7617}"/>
                            </a:ext>
                          </a:extLst>
                        </p:cNvPr>
                        <p:cNvSpPr txBox="1">
                          <a:spLocks noRot="1" noChangeAspect="1" noMove="1" noResize="1" noEditPoints="1" noAdjustHandles="1" noChangeArrowheads="1" noChangeShapeType="1" noTextEdit="1"/>
                        </p:cNvSpPr>
                        <p:nvPr/>
                      </p:nvSpPr>
                      <p:spPr bwMode="auto">
                        <a:xfrm rot="5400000">
                          <a:off x="103575" y="1314178"/>
                          <a:ext cx="331358" cy="700405"/>
                        </a:xfrm>
                        <a:prstGeom prst="rect">
                          <a:avLst/>
                        </a:prstGeom>
                        <a:blipFill>
                          <a:blip r:embed="rId59"/>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6" name="Text Box 2">
                          <a:extLst>
                            <a:ext uri="{FF2B5EF4-FFF2-40B4-BE49-F238E27FC236}">
                              <a16:creationId xmlns:a16="http://schemas.microsoft.com/office/drawing/2014/main" id="{DFE4935F-263F-4F85-98FE-6084B357E757}"/>
                            </a:ext>
                          </a:extLst>
                        </p:cNvPr>
                        <p:cNvSpPr txBox="1">
                          <a:spLocks noChangeArrowheads="1"/>
                        </p:cNvSpPr>
                        <p:nvPr/>
                      </p:nvSpPr>
                      <p:spPr bwMode="auto">
                        <a:xfrm rot="5400000">
                          <a:off x="77809" y="447742"/>
                          <a:ext cx="413964" cy="763298"/>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𝑏</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𝒃</m:t>
                                        </m:r>
                                      </m:sup>
                                    </m:sSubSup>
                                  </m:e>
                                </m:d>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58" name="Text Box 2">
                          <a:extLst>
                            <a:ext uri="{FF2B5EF4-FFF2-40B4-BE49-F238E27FC236}">
                              <a16:creationId xmlns:a16="http://schemas.microsoft.com/office/drawing/2014/main" id="{5B0DA7E4-4C8A-4A9D-8474-4F993AB4BD84}"/>
                            </a:ext>
                          </a:extLst>
                        </p:cNvPr>
                        <p:cNvSpPr txBox="1">
                          <a:spLocks noRot="1" noChangeAspect="1" noMove="1" noResize="1" noEditPoints="1" noAdjustHandles="1" noChangeArrowheads="1" noChangeShapeType="1" noTextEdit="1"/>
                        </p:cNvSpPr>
                        <p:nvPr/>
                      </p:nvSpPr>
                      <p:spPr bwMode="auto">
                        <a:xfrm rot="5400000">
                          <a:off x="77809" y="447742"/>
                          <a:ext cx="413964" cy="763298"/>
                        </a:xfrm>
                        <a:prstGeom prst="rect">
                          <a:avLst/>
                        </a:prstGeom>
                        <a:blipFill>
                          <a:blip r:embed="rId60"/>
                          <a:stretch>
                            <a:fillRect/>
                          </a:stretch>
                        </a:blipFill>
                        <a:ln w="9525">
                          <a:noFill/>
                          <a:miter lim="800000"/>
                          <a:headEnd/>
                          <a:tailEnd/>
                        </a:ln>
                      </p:spPr>
                      <p:txBody>
                        <a:bodyPr/>
                        <a:lstStyle/>
                        <a:p>
                          <a:r>
                            <a:rPr lang="en-US">
                              <a:noFill/>
                            </a:rPr>
                            <a:t> </a:t>
                          </a:r>
                        </a:p>
                      </p:txBody>
                    </p:sp>
                  </mc:Fallback>
                </mc:AlternateContent>
              </p:grpSp>
              <p:sp>
                <p:nvSpPr>
                  <p:cNvPr id="184" name="Arrow: Up 183">
                    <a:extLst>
                      <a:ext uri="{FF2B5EF4-FFF2-40B4-BE49-F238E27FC236}">
                        <a16:creationId xmlns:a16="http://schemas.microsoft.com/office/drawing/2014/main" id="{3EDD0369-476F-4571-8D5D-AEC21AA64DD8}"/>
                      </a:ext>
                    </a:extLst>
                  </p:cNvPr>
                  <p:cNvSpPr/>
                  <p:nvPr/>
                </p:nvSpPr>
                <p:spPr>
                  <a:xfrm rot="5400000">
                    <a:off x="5964679" y="4475324"/>
                    <a:ext cx="80645" cy="758825"/>
                  </a:xfrm>
                  <a:prstGeom prst="upArrow">
                    <a:avLst>
                      <a:gd name="adj1" fmla="val 0"/>
                      <a:gd name="adj2" fmla="val 92722"/>
                    </a:avLst>
                  </a:prstGeom>
                  <a:solidFill>
                    <a:srgbClr val="00B0F0"/>
                  </a:solid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grpSp>
        </p:grpSp>
        <p:cxnSp>
          <p:nvCxnSpPr>
            <p:cNvPr id="262" name="Straight Connector 261">
              <a:extLst>
                <a:ext uri="{FF2B5EF4-FFF2-40B4-BE49-F238E27FC236}">
                  <a16:creationId xmlns:a16="http://schemas.microsoft.com/office/drawing/2014/main" id="{BDC636D1-5313-4212-838D-ABBA1D37F1C3}"/>
                </a:ext>
              </a:extLst>
            </p:cNvPr>
            <p:cNvCxnSpPr/>
            <p:nvPr/>
          </p:nvCxnSpPr>
          <p:spPr>
            <a:xfrm>
              <a:off x="5092853" y="2137654"/>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981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7"/>
                                        </p:tgtEl>
                                      </p:cBhvr>
                                    </p:animEffect>
                                    <p:set>
                                      <p:cBhvr>
                                        <p:cTn id="21" dur="1" fill="hold">
                                          <p:stCondLst>
                                            <p:cond delay="499"/>
                                          </p:stCondLst>
                                        </p:cTn>
                                        <p:tgtEl>
                                          <p:spTgt spid="17"/>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39"/>
                                        </p:tgtEl>
                                      </p:cBhvr>
                                    </p:animEffect>
                                    <p:set>
                                      <p:cBhvr>
                                        <p:cTn id="24" dur="1" fill="hold">
                                          <p:stCondLst>
                                            <p:cond delay="499"/>
                                          </p:stCondLst>
                                        </p:cTn>
                                        <p:tgtEl>
                                          <p:spTgt spid="13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08"/>
                                        </p:tgtEl>
                                        <p:attrNameLst>
                                          <p:attrName>style.visibility</p:attrName>
                                        </p:attrNameLst>
                                      </p:cBhvr>
                                      <p:to>
                                        <p:strVal val="visible"/>
                                      </p:to>
                                    </p:set>
                                    <p:animEffect transition="in" filter="wipe(left)">
                                      <p:cBhvr>
                                        <p:cTn id="34" dur="500"/>
                                        <p:tgtEl>
                                          <p:spTgt spid="20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41"/>
                                        </p:tgtEl>
                                        <p:attrNameLst>
                                          <p:attrName>style.visibility</p:attrName>
                                        </p:attrNameLst>
                                      </p:cBhvr>
                                      <p:to>
                                        <p:strVal val="visible"/>
                                      </p:to>
                                    </p:set>
                                    <p:animEffect transition="in" filter="wipe(left)">
                                      <p:cBhvr>
                                        <p:cTn id="3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39" grpId="0" animBg="1"/>
      <p:bldP spid="13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B794-59F3-4268-A27D-6D6F69B20CCD}"/>
              </a:ext>
            </a:extLst>
          </p:cNvPr>
          <p:cNvSpPr>
            <a:spLocks noGrp="1"/>
          </p:cNvSpPr>
          <p:nvPr>
            <p:ph type="title"/>
          </p:nvPr>
        </p:nvSpPr>
        <p:spPr/>
        <p:txBody>
          <a:bodyPr/>
          <a:lstStyle/>
          <a:p>
            <a:r>
              <a:rPr lang="en-US" b="1" dirty="0"/>
              <a:t>Attention gates</a:t>
            </a:r>
          </a:p>
        </p:txBody>
      </p:sp>
      <p:sp>
        <p:nvSpPr>
          <p:cNvPr id="3" name="Slide Number Placeholder 2">
            <a:extLst>
              <a:ext uri="{FF2B5EF4-FFF2-40B4-BE49-F238E27FC236}">
                <a16:creationId xmlns:a16="http://schemas.microsoft.com/office/drawing/2014/main" id="{2108AD24-8DB4-431D-BE10-69F5FECB59BF}"/>
              </a:ext>
            </a:extLst>
          </p:cNvPr>
          <p:cNvSpPr>
            <a:spLocks noGrp="1"/>
          </p:cNvSpPr>
          <p:nvPr>
            <p:ph type="sldNum" sz="quarter" idx="12"/>
          </p:nvPr>
        </p:nvSpPr>
        <p:spPr/>
        <p:txBody>
          <a:bodyPr/>
          <a:lstStyle/>
          <a:p>
            <a:fld id="{8897D297-2330-469C-AF8C-AF5E5F1258A3}" type="slidenum">
              <a:rPr lang="en-US" smtClean="0"/>
              <a:t>8</a:t>
            </a:fld>
            <a:endParaRPr lang="en-US"/>
          </a:p>
        </p:txBody>
      </p:sp>
      <p:pic>
        <p:nvPicPr>
          <p:cNvPr id="4" name="Picture 3">
            <a:extLst>
              <a:ext uri="{FF2B5EF4-FFF2-40B4-BE49-F238E27FC236}">
                <a16:creationId xmlns:a16="http://schemas.microsoft.com/office/drawing/2014/main" id="{E14F1EE7-5DC3-4C44-B555-CD24AE8A1E86}"/>
              </a:ext>
            </a:extLst>
          </p:cNvPr>
          <p:cNvPicPr>
            <a:picLocks noChangeAspect="1"/>
          </p:cNvPicPr>
          <p:nvPr/>
        </p:nvPicPr>
        <p:blipFill>
          <a:blip r:embed="rId3"/>
          <a:stretch>
            <a:fillRect/>
          </a:stretch>
        </p:blipFill>
        <p:spPr>
          <a:xfrm>
            <a:off x="2735124" y="2865679"/>
            <a:ext cx="7102751" cy="3909771"/>
          </a:xfrm>
          <a:prstGeom prst="rect">
            <a:avLst/>
          </a:prstGeom>
        </p:spPr>
      </p:pic>
      <p:sp>
        <p:nvSpPr>
          <p:cNvPr id="193" name="Content Placeholder 2">
            <a:extLst>
              <a:ext uri="{FF2B5EF4-FFF2-40B4-BE49-F238E27FC236}">
                <a16:creationId xmlns:a16="http://schemas.microsoft.com/office/drawing/2014/main" id="{9CA0AF33-03E3-4229-A8BF-C6D775DC9E39}"/>
              </a:ext>
            </a:extLst>
          </p:cNvPr>
          <p:cNvSpPr>
            <a:spLocks noGrp="1"/>
          </p:cNvSpPr>
          <p:nvPr>
            <p:ph idx="1"/>
          </p:nvPr>
        </p:nvSpPr>
        <p:spPr>
          <a:xfrm>
            <a:off x="838200" y="1825625"/>
            <a:ext cx="10896600" cy="2352675"/>
          </a:xfrm>
        </p:spPr>
        <p:txBody>
          <a:bodyPr>
            <a:normAutofit/>
          </a:bodyPr>
          <a:lstStyle/>
          <a:p>
            <a:r>
              <a:rPr lang="en-US" sz="2400" dirty="0"/>
              <a:t>Allows the cell state to refer back to previous states</a:t>
            </a:r>
          </a:p>
          <a:p>
            <a:r>
              <a:rPr lang="en-US" sz="2400" dirty="0"/>
              <a:t>Reduces the burden of encoding the entire user history in the cell vector</a:t>
            </a:r>
          </a:p>
          <a:p>
            <a:pPr marL="0" indent="0">
              <a:buClr>
                <a:srgbClr val="003399"/>
              </a:buClr>
              <a:buNone/>
            </a:pPr>
            <a:endParaRPr lang="en-US" dirty="0"/>
          </a:p>
        </p:txBody>
      </p:sp>
    </p:spTree>
    <p:extLst>
      <p:ext uri="{BB962C8B-B14F-4D97-AF65-F5344CB8AC3E}">
        <p14:creationId xmlns:p14="http://schemas.microsoft.com/office/powerpoint/2010/main" val="129019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115B7-3C03-4E00-ACB1-66356A8CD0CB}"/>
              </a:ext>
            </a:extLst>
          </p:cNvPr>
          <p:cNvSpPr>
            <a:spLocks noGrp="1"/>
          </p:cNvSpPr>
          <p:nvPr>
            <p:ph type="title"/>
          </p:nvPr>
        </p:nvSpPr>
        <p:spPr/>
        <p:txBody>
          <a:bodyPr/>
          <a:lstStyle/>
          <a:p>
            <a:r>
              <a:rPr lang="en-US" b="1" dirty="0"/>
              <a:t>Time aware gates</a:t>
            </a:r>
            <a:endParaRPr lang="en-US" dirty="0"/>
          </a:p>
        </p:txBody>
      </p:sp>
      <p:sp>
        <p:nvSpPr>
          <p:cNvPr id="3" name="Content Placeholder 2">
            <a:extLst>
              <a:ext uri="{FF2B5EF4-FFF2-40B4-BE49-F238E27FC236}">
                <a16:creationId xmlns:a16="http://schemas.microsoft.com/office/drawing/2014/main" id="{FE21851E-F1BF-4245-BAAC-9650DE9DCF50}"/>
              </a:ext>
            </a:extLst>
          </p:cNvPr>
          <p:cNvSpPr>
            <a:spLocks noGrp="1"/>
          </p:cNvSpPr>
          <p:nvPr>
            <p:ph idx="1"/>
          </p:nvPr>
        </p:nvSpPr>
        <p:spPr>
          <a:xfrm>
            <a:off x="838200" y="1587500"/>
            <a:ext cx="10515600" cy="4589463"/>
          </a:xfrm>
        </p:spPr>
        <p:txBody>
          <a:bodyPr>
            <a:normAutofit/>
          </a:bodyPr>
          <a:lstStyle/>
          <a:p>
            <a:r>
              <a:rPr lang="en-US" sz="2400" dirty="0"/>
              <a:t>When time gap increases, user preference changes tend to increase </a:t>
            </a:r>
          </a:p>
          <a:p>
            <a:pPr lvl="1"/>
            <a:r>
              <a:rPr lang="en-US" sz="2000" dirty="0"/>
              <a:t>Previous cell state becomes less relevant</a:t>
            </a:r>
          </a:p>
          <a:p>
            <a:pPr lvl="1"/>
            <a:r>
              <a:rPr lang="en-US" sz="2000" dirty="0"/>
              <a:t>Recent interactions on source networks could be more relevant</a:t>
            </a:r>
          </a:p>
        </p:txBody>
      </p:sp>
      <p:sp>
        <p:nvSpPr>
          <p:cNvPr id="4" name="Slide Number Placeholder 3">
            <a:extLst>
              <a:ext uri="{FF2B5EF4-FFF2-40B4-BE49-F238E27FC236}">
                <a16:creationId xmlns:a16="http://schemas.microsoft.com/office/drawing/2014/main" id="{B57BE7FC-019D-4DD2-8B6D-6520B38FCF24}"/>
              </a:ext>
            </a:extLst>
          </p:cNvPr>
          <p:cNvSpPr>
            <a:spLocks noGrp="1"/>
          </p:cNvSpPr>
          <p:nvPr>
            <p:ph type="sldNum" sz="quarter" idx="12"/>
          </p:nvPr>
        </p:nvSpPr>
        <p:spPr/>
        <p:txBody>
          <a:bodyPr/>
          <a:lstStyle/>
          <a:p>
            <a:fld id="{8897D297-2330-469C-AF8C-AF5E5F1258A3}" type="slidenum">
              <a:rPr lang="en-US" smtClean="0"/>
              <a:t>9</a:t>
            </a:fld>
            <a:endParaRPr lang="en-US"/>
          </a:p>
        </p:txBody>
      </p:sp>
      <p:pic>
        <p:nvPicPr>
          <p:cNvPr id="116" name="Picture 115">
            <a:extLst>
              <a:ext uri="{FF2B5EF4-FFF2-40B4-BE49-F238E27FC236}">
                <a16:creationId xmlns:a16="http://schemas.microsoft.com/office/drawing/2014/main" id="{DA1DF626-45FB-4470-A700-DE6E61C2E6DE}"/>
              </a:ext>
            </a:extLst>
          </p:cNvPr>
          <p:cNvPicPr>
            <a:picLocks noChangeAspect="1"/>
          </p:cNvPicPr>
          <p:nvPr/>
        </p:nvPicPr>
        <p:blipFill>
          <a:blip r:embed="rId3"/>
          <a:stretch>
            <a:fillRect/>
          </a:stretch>
        </p:blipFill>
        <p:spPr>
          <a:xfrm>
            <a:off x="2575548" y="2836863"/>
            <a:ext cx="7040904" cy="3944937"/>
          </a:xfrm>
          <a:prstGeom prst="rect">
            <a:avLst/>
          </a:prstGeom>
        </p:spPr>
      </p:pic>
    </p:spTree>
    <p:extLst>
      <p:ext uri="{BB962C8B-B14F-4D97-AF65-F5344CB8AC3E}">
        <p14:creationId xmlns:p14="http://schemas.microsoft.com/office/powerpoint/2010/main" val="370317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11F2-F501-40DC-8B52-EB1E3D78A7C4}"/>
              </a:ext>
            </a:extLst>
          </p:cNvPr>
          <p:cNvSpPr>
            <a:spLocks noGrp="1"/>
          </p:cNvSpPr>
          <p:nvPr>
            <p:ph type="title"/>
          </p:nvPr>
        </p:nvSpPr>
        <p:spPr/>
        <p:txBody>
          <a:bodyPr/>
          <a:lstStyle/>
          <a:p>
            <a:r>
              <a:rPr lang="en-US" b="1" dirty="0"/>
              <a:t>Overview</a:t>
            </a:r>
          </a:p>
        </p:txBody>
      </p:sp>
      <p:pic>
        <p:nvPicPr>
          <p:cNvPr id="686" name="Picture 685">
            <a:extLst>
              <a:ext uri="{FF2B5EF4-FFF2-40B4-BE49-F238E27FC236}">
                <a16:creationId xmlns:a16="http://schemas.microsoft.com/office/drawing/2014/main" id="{80F74AE9-6F34-486A-975E-07054CC59759}"/>
              </a:ext>
            </a:extLst>
          </p:cNvPr>
          <p:cNvPicPr>
            <a:picLocks noChangeAspect="1"/>
          </p:cNvPicPr>
          <p:nvPr/>
        </p:nvPicPr>
        <p:blipFill>
          <a:blip r:embed="rId3"/>
          <a:stretch>
            <a:fillRect/>
          </a:stretch>
        </p:blipFill>
        <p:spPr>
          <a:xfrm>
            <a:off x="0" y="1690688"/>
            <a:ext cx="12192000" cy="4215461"/>
          </a:xfrm>
          <a:prstGeom prst="rect">
            <a:avLst/>
          </a:prstGeom>
        </p:spPr>
      </p:pic>
      <p:sp>
        <p:nvSpPr>
          <p:cNvPr id="3" name="Slide Number Placeholder 2">
            <a:extLst>
              <a:ext uri="{FF2B5EF4-FFF2-40B4-BE49-F238E27FC236}">
                <a16:creationId xmlns:a16="http://schemas.microsoft.com/office/drawing/2014/main" id="{4828A704-D2B6-4AE3-92F6-13A6627E93C1}"/>
              </a:ext>
            </a:extLst>
          </p:cNvPr>
          <p:cNvSpPr>
            <a:spLocks noGrp="1"/>
          </p:cNvSpPr>
          <p:nvPr>
            <p:ph type="sldNum" sz="quarter" idx="12"/>
          </p:nvPr>
        </p:nvSpPr>
        <p:spPr/>
        <p:txBody>
          <a:bodyPr/>
          <a:lstStyle/>
          <a:p>
            <a:fld id="{8897D297-2330-469C-AF8C-AF5E5F1258A3}" type="slidenum">
              <a:rPr lang="en-US" smtClean="0"/>
              <a:t>10</a:t>
            </a:fld>
            <a:endParaRPr lang="en-US"/>
          </a:p>
        </p:txBody>
      </p:sp>
    </p:spTree>
    <p:extLst>
      <p:ext uri="{BB962C8B-B14F-4D97-AF65-F5344CB8AC3E}">
        <p14:creationId xmlns:p14="http://schemas.microsoft.com/office/powerpoint/2010/main" val="1297594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0DDB-B4F2-43F7-861B-30B9602DA768}"/>
              </a:ext>
            </a:extLst>
          </p:cNvPr>
          <p:cNvSpPr>
            <a:spLocks noGrp="1"/>
          </p:cNvSpPr>
          <p:nvPr>
            <p:ph type="title"/>
          </p:nvPr>
        </p:nvSpPr>
        <p:spPr>
          <a:xfrm>
            <a:off x="838200" y="2766218"/>
            <a:ext cx="10515600" cy="1325563"/>
          </a:xfrm>
        </p:spPr>
        <p:txBody>
          <a:bodyPr/>
          <a:lstStyle/>
          <a:p>
            <a:pPr algn="ctr"/>
            <a:r>
              <a:rPr lang="en-US" b="1" dirty="0"/>
              <a:t>Experiments </a:t>
            </a:r>
          </a:p>
        </p:txBody>
      </p:sp>
      <p:sp>
        <p:nvSpPr>
          <p:cNvPr id="4" name="Slide Number Placeholder 3">
            <a:extLst>
              <a:ext uri="{FF2B5EF4-FFF2-40B4-BE49-F238E27FC236}">
                <a16:creationId xmlns:a16="http://schemas.microsoft.com/office/drawing/2014/main" id="{F59969AB-4919-4A13-9DCD-4BA6461E480B}"/>
              </a:ext>
            </a:extLst>
          </p:cNvPr>
          <p:cNvSpPr>
            <a:spLocks noGrp="1"/>
          </p:cNvSpPr>
          <p:nvPr>
            <p:ph type="sldNum" sz="quarter" idx="12"/>
          </p:nvPr>
        </p:nvSpPr>
        <p:spPr/>
        <p:txBody>
          <a:bodyPr/>
          <a:lstStyle/>
          <a:p>
            <a:fld id="{8897D297-2330-469C-AF8C-AF5E5F1258A3}" type="slidenum">
              <a:rPr lang="en-US" smtClean="0"/>
              <a:t>11</a:t>
            </a:fld>
            <a:endParaRPr lang="en-US"/>
          </a:p>
        </p:txBody>
      </p:sp>
    </p:spTree>
    <p:extLst>
      <p:ext uri="{BB962C8B-B14F-4D97-AF65-F5344CB8AC3E}">
        <p14:creationId xmlns:p14="http://schemas.microsoft.com/office/powerpoint/2010/main" val="2130011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C52B35-5048-45DE-8512-ADF0511F1BD5}"/>
              </a:ext>
            </a:extLst>
          </p:cNvPr>
          <p:cNvSpPr>
            <a:spLocks noGrp="1"/>
          </p:cNvSpPr>
          <p:nvPr>
            <p:ph idx="1"/>
          </p:nvPr>
        </p:nvSpPr>
        <p:spPr>
          <a:xfrm>
            <a:off x="838200" y="1651000"/>
            <a:ext cx="10515600" cy="4576763"/>
          </a:xfrm>
        </p:spPr>
        <p:txBody>
          <a:bodyPr>
            <a:normAutofit/>
          </a:bodyPr>
          <a:lstStyle/>
          <a:p>
            <a:r>
              <a:rPr lang="en-US" dirty="0"/>
              <a:t>Target network 		: 		Source networks    : </a:t>
            </a:r>
          </a:p>
          <a:p>
            <a:endParaRPr lang="en-US" dirty="0"/>
          </a:p>
          <a:p>
            <a:r>
              <a:rPr lang="en-US" dirty="0"/>
              <a:t>Overlapped users 	: 2,536  	YouTube videos      : 13,829</a:t>
            </a:r>
          </a:p>
          <a:p>
            <a:endParaRPr lang="en-US" dirty="0"/>
          </a:p>
          <a:p>
            <a:r>
              <a:rPr lang="en-US" dirty="0"/>
              <a:t>Dataset span		: 1</a:t>
            </a:r>
            <a:r>
              <a:rPr lang="en-US" baseline="30000" dirty="0"/>
              <a:t>st</a:t>
            </a:r>
            <a:r>
              <a:rPr lang="en-US" dirty="0"/>
              <a:t> March 2015 – 29</a:t>
            </a:r>
            <a:r>
              <a:rPr lang="en-US" baseline="30000" dirty="0"/>
              <a:t>th</a:t>
            </a:r>
            <a:r>
              <a:rPr lang="en-US" dirty="0"/>
              <a:t> February 2017</a:t>
            </a:r>
          </a:p>
        </p:txBody>
      </p:sp>
      <p:pic>
        <p:nvPicPr>
          <p:cNvPr id="5" name="Picture 4" descr="Image result for youtube icon">
            <a:extLst>
              <a:ext uri="{FF2B5EF4-FFF2-40B4-BE49-F238E27FC236}">
                <a16:creationId xmlns:a16="http://schemas.microsoft.com/office/drawing/2014/main" id="{C9D559E1-C334-4D4B-AD4D-278DEB5AA0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7782" y="1689598"/>
            <a:ext cx="482039" cy="48203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C6D5DF1-957E-47FC-80A8-065C2ED1B8A4}"/>
              </a:ext>
            </a:extLst>
          </p:cNvPr>
          <p:cNvGrpSpPr/>
          <p:nvPr/>
        </p:nvGrpSpPr>
        <p:grpSpPr>
          <a:xfrm>
            <a:off x="9681059" y="1568668"/>
            <a:ext cx="1227403" cy="631534"/>
            <a:chOff x="4797787" y="2656176"/>
            <a:chExt cx="1227403" cy="631534"/>
          </a:xfrm>
        </p:grpSpPr>
        <p:pic>
          <p:nvPicPr>
            <p:cNvPr id="6" name="Picture 8" descr="Image result for twitter icon">
              <a:extLst>
                <a:ext uri="{FF2B5EF4-FFF2-40B4-BE49-F238E27FC236}">
                  <a16:creationId xmlns:a16="http://schemas.microsoft.com/office/drawing/2014/main" id="{F1C936C6-3F11-42CC-8A31-820DDE9DDB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3656" y="2656176"/>
              <a:ext cx="631534" cy="6315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lated image">
              <a:extLst>
                <a:ext uri="{FF2B5EF4-FFF2-40B4-BE49-F238E27FC236}">
                  <a16:creationId xmlns:a16="http://schemas.microsoft.com/office/drawing/2014/main" id="{827AC9E8-9D2B-4A78-8509-DA4A28D14A5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7787" y="2672936"/>
              <a:ext cx="595869" cy="595869"/>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Slide Number Placeholder 7">
            <a:extLst>
              <a:ext uri="{FF2B5EF4-FFF2-40B4-BE49-F238E27FC236}">
                <a16:creationId xmlns:a16="http://schemas.microsoft.com/office/drawing/2014/main" id="{A8B32E7F-1867-4B04-9BCB-6CCDC61F38C8}"/>
              </a:ext>
            </a:extLst>
          </p:cNvPr>
          <p:cNvSpPr>
            <a:spLocks noGrp="1"/>
          </p:cNvSpPr>
          <p:nvPr>
            <p:ph type="sldNum" sz="quarter" idx="12"/>
          </p:nvPr>
        </p:nvSpPr>
        <p:spPr/>
        <p:txBody>
          <a:bodyPr/>
          <a:lstStyle/>
          <a:p>
            <a:fld id="{8897D297-2330-469C-AF8C-AF5E5F1258A3}" type="slidenum">
              <a:rPr lang="en-US" smtClean="0"/>
              <a:t>12</a:t>
            </a:fld>
            <a:endParaRPr lang="en-US"/>
          </a:p>
        </p:txBody>
      </p:sp>
      <p:sp>
        <p:nvSpPr>
          <p:cNvPr id="13" name="Title 1">
            <a:extLst>
              <a:ext uri="{FF2B5EF4-FFF2-40B4-BE49-F238E27FC236}">
                <a16:creationId xmlns:a16="http://schemas.microsoft.com/office/drawing/2014/main" id="{90FA048A-77CF-4D83-9BE7-F4007DBCAC37}"/>
              </a:ext>
            </a:extLst>
          </p:cNvPr>
          <p:cNvSpPr>
            <a:spLocks noGrp="1"/>
          </p:cNvSpPr>
          <p:nvPr>
            <p:ph type="title"/>
          </p:nvPr>
        </p:nvSpPr>
        <p:spPr>
          <a:xfrm>
            <a:off x="838200" y="365125"/>
            <a:ext cx="10515600" cy="1325563"/>
          </a:xfrm>
        </p:spPr>
        <p:txBody>
          <a:bodyPr/>
          <a:lstStyle/>
          <a:p>
            <a:r>
              <a:rPr lang="en-US" b="1" dirty="0"/>
              <a:t>Dataset</a:t>
            </a:r>
          </a:p>
        </p:txBody>
      </p:sp>
    </p:spTree>
    <p:extLst>
      <p:ext uri="{BB962C8B-B14F-4D97-AF65-F5344CB8AC3E}">
        <p14:creationId xmlns:p14="http://schemas.microsoft.com/office/powerpoint/2010/main" val="1224500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AA55-8933-426E-973A-81A5A0FEB49A}"/>
              </a:ext>
            </a:extLst>
          </p:cNvPr>
          <p:cNvSpPr>
            <a:spLocks noGrp="1"/>
          </p:cNvSpPr>
          <p:nvPr>
            <p:ph type="title"/>
          </p:nvPr>
        </p:nvSpPr>
        <p:spPr/>
        <p:txBody>
          <a:bodyPr/>
          <a:lstStyle/>
          <a:p>
            <a:r>
              <a:rPr lang="en-US" b="1" dirty="0"/>
              <a:t>Results</a:t>
            </a:r>
          </a:p>
        </p:txBody>
      </p:sp>
      <p:sp>
        <p:nvSpPr>
          <p:cNvPr id="3" name="Content Placeholder 2">
            <a:extLst>
              <a:ext uri="{FF2B5EF4-FFF2-40B4-BE49-F238E27FC236}">
                <a16:creationId xmlns:a16="http://schemas.microsoft.com/office/drawing/2014/main" id="{EF74D3C2-4D67-40F8-8EB2-AD1B2A19B116}"/>
              </a:ext>
            </a:extLst>
          </p:cNvPr>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b="1" dirty="0"/>
              <a:t>Diversity: 7.7% </a:t>
            </a:r>
            <a:r>
              <a:rPr lang="en-US" dirty="0"/>
              <a:t>and </a:t>
            </a:r>
            <a:r>
              <a:rPr lang="en-US" b="1" dirty="0"/>
              <a:t>Novelty: 12.8% </a:t>
            </a:r>
            <a:r>
              <a:rPr lang="en-US" dirty="0"/>
              <a:t>against closest baseline (CLSTM)</a:t>
            </a:r>
          </a:p>
        </p:txBody>
      </p:sp>
      <p:pic>
        <p:nvPicPr>
          <p:cNvPr id="4" name="Picture 3">
            <a:extLst>
              <a:ext uri="{FF2B5EF4-FFF2-40B4-BE49-F238E27FC236}">
                <a16:creationId xmlns:a16="http://schemas.microsoft.com/office/drawing/2014/main" id="{DEA65713-988F-420F-94AA-3740EC6F85F2}"/>
              </a:ext>
            </a:extLst>
          </p:cNvPr>
          <p:cNvPicPr>
            <a:picLocks noChangeAspect="1"/>
          </p:cNvPicPr>
          <p:nvPr/>
        </p:nvPicPr>
        <p:blipFill>
          <a:blip r:embed="rId3"/>
          <a:stretch>
            <a:fillRect/>
          </a:stretch>
        </p:blipFill>
        <p:spPr>
          <a:xfrm>
            <a:off x="638417" y="1690687"/>
            <a:ext cx="4928096" cy="3440111"/>
          </a:xfrm>
          <a:prstGeom prst="rect">
            <a:avLst/>
          </a:prstGeom>
        </p:spPr>
      </p:pic>
      <p:pic>
        <p:nvPicPr>
          <p:cNvPr id="5" name="Picture 4">
            <a:extLst>
              <a:ext uri="{FF2B5EF4-FFF2-40B4-BE49-F238E27FC236}">
                <a16:creationId xmlns:a16="http://schemas.microsoft.com/office/drawing/2014/main" id="{CA0918EC-016C-4FF8-A633-E9A23818600A}"/>
              </a:ext>
            </a:extLst>
          </p:cNvPr>
          <p:cNvPicPr>
            <a:picLocks noChangeAspect="1"/>
          </p:cNvPicPr>
          <p:nvPr/>
        </p:nvPicPr>
        <p:blipFill>
          <a:blip r:embed="rId4"/>
          <a:stretch>
            <a:fillRect/>
          </a:stretch>
        </p:blipFill>
        <p:spPr>
          <a:xfrm>
            <a:off x="6052255" y="1708945"/>
            <a:ext cx="4891406" cy="3440110"/>
          </a:xfrm>
          <a:prstGeom prst="rect">
            <a:avLst/>
          </a:prstGeom>
        </p:spPr>
      </p:pic>
      <p:sp>
        <p:nvSpPr>
          <p:cNvPr id="6" name="Slide Number Placeholder 5">
            <a:extLst>
              <a:ext uri="{FF2B5EF4-FFF2-40B4-BE49-F238E27FC236}">
                <a16:creationId xmlns:a16="http://schemas.microsoft.com/office/drawing/2014/main" id="{025887C8-CFA7-48E9-BC80-E21740F6B14D}"/>
              </a:ext>
            </a:extLst>
          </p:cNvPr>
          <p:cNvSpPr>
            <a:spLocks noGrp="1"/>
          </p:cNvSpPr>
          <p:nvPr>
            <p:ph type="sldNum" sz="quarter" idx="12"/>
          </p:nvPr>
        </p:nvSpPr>
        <p:spPr/>
        <p:txBody>
          <a:bodyPr/>
          <a:lstStyle/>
          <a:p>
            <a:fld id="{8897D297-2330-469C-AF8C-AF5E5F1258A3}" type="slidenum">
              <a:rPr lang="en-US" smtClean="0"/>
              <a:t>13</a:t>
            </a:fld>
            <a:endParaRPr lang="en-US"/>
          </a:p>
        </p:txBody>
      </p:sp>
    </p:spTree>
    <p:extLst>
      <p:ext uri="{BB962C8B-B14F-4D97-AF65-F5344CB8AC3E}">
        <p14:creationId xmlns:p14="http://schemas.microsoft.com/office/powerpoint/2010/main" val="1044541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AA55-8933-426E-973A-81A5A0FEB49A}"/>
              </a:ext>
            </a:extLst>
          </p:cNvPr>
          <p:cNvSpPr>
            <a:spLocks noGrp="1"/>
          </p:cNvSpPr>
          <p:nvPr>
            <p:ph type="title"/>
          </p:nvPr>
        </p:nvSpPr>
        <p:spPr/>
        <p:txBody>
          <a:bodyPr/>
          <a:lstStyle/>
          <a:p>
            <a:r>
              <a:rPr lang="en-US" b="1" dirty="0"/>
              <a:t>Results</a:t>
            </a:r>
          </a:p>
        </p:txBody>
      </p:sp>
      <p:sp>
        <p:nvSpPr>
          <p:cNvPr id="4" name="Slide Number Placeholder 3">
            <a:extLst>
              <a:ext uri="{FF2B5EF4-FFF2-40B4-BE49-F238E27FC236}">
                <a16:creationId xmlns:a16="http://schemas.microsoft.com/office/drawing/2014/main" id="{C299B4DD-DEF1-4D27-AB77-E3CF5250210D}"/>
              </a:ext>
            </a:extLst>
          </p:cNvPr>
          <p:cNvSpPr>
            <a:spLocks noGrp="1"/>
          </p:cNvSpPr>
          <p:nvPr>
            <p:ph type="sldNum" sz="quarter" idx="12"/>
          </p:nvPr>
        </p:nvSpPr>
        <p:spPr/>
        <p:txBody>
          <a:bodyPr/>
          <a:lstStyle/>
          <a:p>
            <a:fld id="{8897D297-2330-469C-AF8C-AF5E5F1258A3}" type="slidenum">
              <a:rPr lang="en-US" smtClean="0"/>
              <a:t>14</a:t>
            </a:fld>
            <a:endParaRPr lang="en-US"/>
          </a:p>
        </p:txBody>
      </p:sp>
      <p:sp>
        <p:nvSpPr>
          <p:cNvPr id="5" name="Content Placeholder 2">
            <a:extLst>
              <a:ext uri="{FF2B5EF4-FFF2-40B4-BE49-F238E27FC236}">
                <a16:creationId xmlns:a16="http://schemas.microsoft.com/office/drawing/2014/main" id="{9ABE0772-6656-4DEB-A7D9-D8FE62BCD433}"/>
              </a:ext>
            </a:extLst>
          </p:cNvPr>
          <p:cNvSpPr>
            <a:spLocks noGrp="1"/>
          </p:cNvSpPr>
          <p:nvPr>
            <p:ph idx="1"/>
          </p:nvPr>
        </p:nvSpPr>
        <p:spPr>
          <a:xfrm>
            <a:off x="3581401" y="5525294"/>
            <a:ext cx="5780313" cy="1325562"/>
          </a:xfrm>
        </p:spPr>
        <p:txBody>
          <a:bodyPr>
            <a:normAutofit/>
          </a:bodyPr>
          <a:lstStyle/>
          <a:p>
            <a:r>
              <a:rPr lang="en-US" sz="1800" b="1" dirty="0" err="1"/>
              <a:t>NoTIF</a:t>
            </a:r>
            <a:r>
              <a:rPr lang="en-US" sz="1800" dirty="0"/>
              <a:t>	: Time aware gates are emitted</a:t>
            </a:r>
          </a:p>
          <a:p>
            <a:r>
              <a:rPr lang="en-US" sz="1800" b="1" dirty="0" err="1"/>
              <a:t>NoHO</a:t>
            </a:r>
            <a:r>
              <a:rPr lang="en-US" sz="1800" dirty="0"/>
              <a:t>	: Higher-order interaction layer is emitted</a:t>
            </a:r>
          </a:p>
          <a:p>
            <a:r>
              <a:rPr lang="en-US" sz="1800" b="1" dirty="0" err="1"/>
              <a:t>NoAt</a:t>
            </a:r>
            <a:r>
              <a:rPr lang="en-US" sz="1800" dirty="0"/>
              <a:t>	: Attention gates are emitted</a:t>
            </a:r>
          </a:p>
        </p:txBody>
      </p:sp>
      <p:pic>
        <p:nvPicPr>
          <p:cNvPr id="3" name="Picture 2">
            <a:extLst>
              <a:ext uri="{FF2B5EF4-FFF2-40B4-BE49-F238E27FC236}">
                <a16:creationId xmlns:a16="http://schemas.microsoft.com/office/drawing/2014/main" id="{1748235B-314B-431A-BB35-04EEA6C34891}"/>
              </a:ext>
            </a:extLst>
          </p:cNvPr>
          <p:cNvPicPr>
            <a:picLocks noChangeAspect="1"/>
          </p:cNvPicPr>
          <p:nvPr/>
        </p:nvPicPr>
        <p:blipFill>
          <a:blip r:embed="rId3"/>
          <a:stretch>
            <a:fillRect/>
          </a:stretch>
        </p:blipFill>
        <p:spPr>
          <a:xfrm>
            <a:off x="562429" y="1736776"/>
            <a:ext cx="4893977" cy="3175181"/>
          </a:xfrm>
          <a:prstGeom prst="rect">
            <a:avLst/>
          </a:prstGeom>
        </p:spPr>
      </p:pic>
      <p:pic>
        <p:nvPicPr>
          <p:cNvPr id="7" name="Picture 6">
            <a:extLst>
              <a:ext uri="{FF2B5EF4-FFF2-40B4-BE49-F238E27FC236}">
                <a16:creationId xmlns:a16="http://schemas.microsoft.com/office/drawing/2014/main" id="{0D8614CB-3D52-4F83-B1AB-40F19650E462}"/>
              </a:ext>
            </a:extLst>
          </p:cNvPr>
          <p:cNvPicPr>
            <a:picLocks noChangeAspect="1"/>
          </p:cNvPicPr>
          <p:nvPr/>
        </p:nvPicPr>
        <p:blipFill>
          <a:blip r:embed="rId4"/>
          <a:stretch>
            <a:fillRect/>
          </a:stretch>
        </p:blipFill>
        <p:spPr>
          <a:xfrm>
            <a:off x="6451619" y="1743768"/>
            <a:ext cx="4861176" cy="3162061"/>
          </a:xfrm>
          <a:prstGeom prst="rect">
            <a:avLst/>
          </a:prstGeom>
        </p:spPr>
      </p:pic>
    </p:spTree>
    <p:extLst>
      <p:ext uri="{BB962C8B-B14F-4D97-AF65-F5344CB8AC3E}">
        <p14:creationId xmlns:p14="http://schemas.microsoft.com/office/powerpoint/2010/main" val="3314768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6B59-E0A1-4054-A519-F8C4248D4A1F}"/>
              </a:ext>
            </a:extLst>
          </p:cNvPr>
          <p:cNvSpPr>
            <a:spLocks noGrp="1"/>
          </p:cNvSpPr>
          <p:nvPr>
            <p:ph type="title"/>
          </p:nvPr>
        </p:nvSpPr>
        <p:spPr/>
        <p:txBody>
          <a:bodyPr/>
          <a:lstStyle/>
          <a:p>
            <a:r>
              <a:rPr lang="en-US" dirty="0"/>
              <a:t>Develop one stop recommender platforms!!</a:t>
            </a:r>
          </a:p>
        </p:txBody>
      </p:sp>
      <p:pic>
        <p:nvPicPr>
          <p:cNvPr id="4" name="Picture 2" descr="Related image">
            <a:extLst>
              <a:ext uri="{FF2B5EF4-FFF2-40B4-BE49-F238E27FC236}">
                <a16:creationId xmlns:a16="http://schemas.microsoft.com/office/drawing/2014/main" id="{69A3186A-7FFF-4204-9CE5-CBBA4EFF5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4234" y="3285066"/>
            <a:ext cx="5496706" cy="30712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2729F576-57E9-403A-BB57-D96A65FEF147}"/>
              </a:ext>
            </a:extLst>
          </p:cNvPr>
          <p:cNvSpPr>
            <a:spLocks noGrp="1"/>
          </p:cNvSpPr>
          <p:nvPr>
            <p:ph type="sldNum" sz="quarter" idx="12"/>
          </p:nvPr>
        </p:nvSpPr>
        <p:spPr/>
        <p:txBody>
          <a:bodyPr/>
          <a:lstStyle/>
          <a:p>
            <a:fld id="{8897D297-2330-469C-AF8C-AF5E5F1258A3}" type="slidenum">
              <a:rPr lang="en-US" smtClean="0"/>
              <a:t>15</a:t>
            </a:fld>
            <a:endParaRPr lang="en-US"/>
          </a:p>
        </p:txBody>
      </p:sp>
      <p:pic>
        <p:nvPicPr>
          <p:cNvPr id="3" name="Picture 2">
            <a:extLst>
              <a:ext uri="{FF2B5EF4-FFF2-40B4-BE49-F238E27FC236}">
                <a16:creationId xmlns:a16="http://schemas.microsoft.com/office/drawing/2014/main" id="{A084264E-F6D3-430D-9711-D799E4A92E1B}"/>
              </a:ext>
            </a:extLst>
          </p:cNvPr>
          <p:cNvPicPr>
            <a:picLocks noChangeAspect="1"/>
          </p:cNvPicPr>
          <p:nvPr/>
        </p:nvPicPr>
        <p:blipFill>
          <a:blip r:embed="rId4"/>
          <a:stretch>
            <a:fillRect/>
          </a:stretch>
        </p:blipFill>
        <p:spPr>
          <a:xfrm>
            <a:off x="1099457" y="1576344"/>
            <a:ext cx="3327188" cy="1847636"/>
          </a:xfrm>
          <a:prstGeom prst="rect">
            <a:avLst/>
          </a:prstGeom>
        </p:spPr>
      </p:pic>
      <p:sp>
        <p:nvSpPr>
          <p:cNvPr id="7" name="Arrow: Bent 6">
            <a:extLst>
              <a:ext uri="{FF2B5EF4-FFF2-40B4-BE49-F238E27FC236}">
                <a16:creationId xmlns:a16="http://schemas.microsoft.com/office/drawing/2014/main" id="{88BBDC8B-89F7-4562-BA02-F4642EEEB4BD}"/>
              </a:ext>
            </a:extLst>
          </p:cNvPr>
          <p:cNvSpPr/>
          <p:nvPr/>
        </p:nvSpPr>
        <p:spPr>
          <a:xfrm rot="10800000" flipH="1">
            <a:off x="3437255" y="3852419"/>
            <a:ext cx="989390" cy="968289"/>
          </a:xfrm>
          <a:prstGeom prst="bentArrow">
            <a:avLst>
              <a:gd name="adj1" fmla="val 20983"/>
              <a:gd name="adj2" fmla="val 22350"/>
              <a:gd name="adj3" fmla="val 23519"/>
              <a:gd name="adj4" fmla="val 32826"/>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2">
            <a:extLst>
              <a:ext uri="{FF2B5EF4-FFF2-40B4-BE49-F238E27FC236}">
                <a16:creationId xmlns:a16="http://schemas.microsoft.com/office/drawing/2014/main" id="{4F747960-199C-46CA-8154-47871911CBA0}"/>
              </a:ext>
            </a:extLst>
          </p:cNvPr>
          <p:cNvSpPr>
            <a:spLocks noGrp="1"/>
          </p:cNvSpPr>
          <p:nvPr>
            <p:ph idx="1"/>
          </p:nvPr>
        </p:nvSpPr>
        <p:spPr>
          <a:xfrm>
            <a:off x="504371" y="6196456"/>
            <a:ext cx="10076543" cy="616454"/>
          </a:xfrm>
        </p:spPr>
        <p:txBody>
          <a:bodyPr>
            <a:normAutofit/>
          </a:bodyPr>
          <a:lstStyle/>
          <a:p>
            <a:pPr marL="0" indent="0">
              <a:buNone/>
            </a:pPr>
            <a:r>
              <a:rPr lang="en-US" sz="1100" i="1" dirty="0"/>
              <a:t>https://www.macrumors.com/how-to/apple-tv-app-store/   </a:t>
            </a:r>
          </a:p>
          <a:p>
            <a:pPr marL="0" indent="0">
              <a:buNone/>
            </a:pPr>
            <a:r>
              <a:rPr lang="en-US" sz="1100" i="1" dirty="0"/>
              <a:t>http://www.heightensocial.com/blog/2016/1/8/7-easy-steps-to-add-social-media-icons-to-your-gmail-signature</a:t>
            </a:r>
          </a:p>
        </p:txBody>
      </p:sp>
    </p:spTree>
    <p:extLst>
      <p:ext uri="{BB962C8B-B14F-4D97-AF65-F5344CB8AC3E}">
        <p14:creationId xmlns:p14="http://schemas.microsoft.com/office/powerpoint/2010/main" val="308446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892E-721F-4C6C-A3F8-F99C86C2F453}"/>
              </a:ext>
            </a:extLst>
          </p:cNvPr>
          <p:cNvSpPr>
            <a:spLocks noGrp="1"/>
          </p:cNvSpPr>
          <p:nvPr>
            <p:ph type="title"/>
          </p:nvPr>
        </p:nvSpPr>
        <p:spPr>
          <a:xfrm>
            <a:off x="838198" y="1230813"/>
            <a:ext cx="10515600" cy="1325563"/>
          </a:xfrm>
        </p:spPr>
        <p:txBody>
          <a:bodyPr>
            <a:normAutofit/>
          </a:bodyPr>
          <a:lstStyle/>
          <a:p>
            <a:pPr algn="ctr"/>
            <a:r>
              <a:rPr lang="en-US" sz="4800" b="1" dirty="0"/>
              <a:t>Thank You</a:t>
            </a:r>
          </a:p>
        </p:txBody>
      </p:sp>
      <p:pic>
        <p:nvPicPr>
          <p:cNvPr id="4" name="Picture 6" descr="http://www3.canyons.edu/Offices/PIO/CanyonsPAC/Resources/q%26a_icon.png">
            <a:extLst>
              <a:ext uri="{FF2B5EF4-FFF2-40B4-BE49-F238E27FC236}">
                <a16:creationId xmlns:a16="http://schemas.microsoft.com/office/drawing/2014/main" id="{767785CC-7EB7-488C-8511-74E0D08E1415}"/>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2301" y="3221179"/>
            <a:ext cx="4227395" cy="240600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FFE7A814-0620-4EE8-AB11-1726062813CD}"/>
              </a:ext>
            </a:extLst>
          </p:cNvPr>
          <p:cNvSpPr>
            <a:spLocks noGrp="1"/>
          </p:cNvSpPr>
          <p:nvPr>
            <p:ph type="sldNum" sz="quarter" idx="12"/>
          </p:nvPr>
        </p:nvSpPr>
        <p:spPr/>
        <p:txBody>
          <a:bodyPr/>
          <a:lstStyle/>
          <a:p>
            <a:fld id="{8897D297-2330-469C-AF8C-AF5E5F1258A3}" type="slidenum">
              <a:rPr lang="en-US" smtClean="0"/>
              <a:t>16</a:t>
            </a:fld>
            <a:endParaRPr lang="en-US"/>
          </a:p>
        </p:txBody>
      </p:sp>
    </p:spTree>
    <p:extLst>
      <p:ext uri="{BB962C8B-B14F-4D97-AF65-F5344CB8AC3E}">
        <p14:creationId xmlns:p14="http://schemas.microsoft.com/office/powerpoint/2010/main" val="279465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A95F-FDE2-4F74-83FF-10898E71B6A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8DDC8CC-FC67-4617-B2AB-F7B9149536F1}"/>
              </a:ext>
            </a:extLst>
          </p:cNvPr>
          <p:cNvSpPr>
            <a:spLocks noGrp="1"/>
          </p:cNvSpPr>
          <p:nvPr>
            <p:ph idx="1"/>
          </p:nvPr>
        </p:nvSpPr>
        <p:spPr>
          <a:xfrm>
            <a:off x="838200" y="542925"/>
            <a:ext cx="10515600" cy="5634038"/>
          </a:xfrm>
        </p:spPr>
        <p:txBody>
          <a:bodyPr/>
          <a:lstStyle/>
          <a:p>
            <a:pPr marL="0" indent="0" algn="ctr">
              <a:buNone/>
            </a:pPr>
            <a:endParaRPr lang="en-US" dirty="0"/>
          </a:p>
          <a:p>
            <a:pPr marL="0" indent="0" algn="ctr">
              <a:buNone/>
            </a:pPr>
            <a:endParaRPr lang="en-US" dirty="0"/>
          </a:p>
          <a:p>
            <a:pPr marL="0" indent="0" algn="ctr">
              <a:buNone/>
            </a:pPr>
            <a:endParaRPr lang="en-US" sz="5400" dirty="0"/>
          </a:p>
          <a:p>
            <a:pPr marL="0" indent="0" algn="ctr">
              <a:buNone/>
            </a:pPr>
            <a:r>
              <a:rPr lang="en-US" sz="5400" dirty="0"/>
              <a:t>Appendices</a:t>
            </a:r>
          </a:p>
        </p:txBody>
      </p:sp>
      <p:sp>
        <p:nvSpPr>
          <p:cNvPr id="4" name="Slide Number Placeholder 3">
            <a:extLst>
              <a:ext uri="{FF2B5EF4-FFF2-40B4-BE49-F238E27FC236}">
                <a16:creationId xmlns:a16="http://schemas.microsoft.com/office/drawing/2014/main" id="{9DED1A9A-72F1-4C5B-876D-461853BD23D4}"/>
              </a:ext>
            </a:extLst>
          </p:cNvPr>
          <p:cNvSpPr>
            <a:spLocks noGrp="1"/>
          </p:cNvSpPr>
          <p:nvPr>
            <p:ph type="sldNum" sz="quarter" idx="12"/>
          </p:nvPr>
        </p:nvSpPr>
        <p:spPr/>
        <p:txBody>
          <a:bodyPr/>
          <a:lstStyle/>
          <a:p>
            <a:fld id="{8897D297-2330-469C-AF8C-AF5E5F1258A3}" type="slidenum">
              <a:rPr lang="en-US" smtClean="0"/>
              <a:t>17</a:t>
            </a:fld>
            <a:endParaRPr lang="en-US"/>
          </a:p>
        </p:txBody>
      </p:sp>
    </p:spTree>
    <p:extLst>
      <p:ext uri="{BB962C8B-B14F-4D97-AF65-F5344CB8AC3E}">
        <p14:creationId xmlns:p14="http://schemas.microsoft.com/office/powerpoint/2010/main" val="2698987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52B3-FA59-400C-958D-7AC3403ED84C}"/>
              </a:ext>
            </a:extLst>
          </p:cNvPr>
          <p:cNvSpPr>
            <a:spLocks noGrp="1"/>
          </p:cNvSpPr>
          <p:nvPr>
            <p:ph type="title"/>
          </p:nvPr>
        </p:nvSpPr>
        <p:spPr/>
        <p:txBody>
          <a:bodyPr/>
          <a:lstStyle/>
          <a:p>
            <a:r>
              <a:rPr lang="en-US" dirty="0"/>
              <a:t>Architecture: Attention gates</a:t>
            </a:r>
          </a:p>
        </p:txBody>
      </p:sp>
      <p:sp>
        <p:nvSpPr>
          <p:cNvPr id="3" name="Content Placeholder 2">
            <a:extLst>
              <a:ext uri="{FF2B5EF4-FFF2-40B4-BE49-F238E27FC236}">
                <a16:creationId xmlns:a16="http://schemas.microsoft.com/office/drawing/2014/main" id="{1951D445-7242-4356-A403-03000283316E}"/>
              </a:ext>
            </a:extLst>
          </p:cNvPr>
          <p:cNvSpPr>
            <a:spLocks noGrp="1"/>
          </p:cNvSpPr>
          <p:nvPr>
            <p:ph idx="1"/>
          </p:nvPr>
        </p:nvSpPr>
        <p:spPr/>
        <p:txBody>
          <a:bodyPr/>
          <a:lstStyle/>
          <a:p>
            <a:r>
              <a:rPr lang="en-US" dirty="0"/>
              <a:t>Idea:</a:t>
            </a:r>
          </a:p>
          <a:p>
            <a:endParaRPr lang="en-US" dirty="0"/>
          </a:p>
        </p:txBody>
      </p:sp>
      <p:sp>
        <p:nvSpPr>
          <p:cNvPr id="5" name="Slide Number Placeholder 4">
            <a:extLst>
              <a:ext uri="{FF2B5EF4-FFF2-40B4-BE49-F238E27FC236}">
                <a16:creationId xmlns:a16="http://schemas.microsoft.com/office/drawing/2014/main" id="{C2F3DBB1-91FB-48A0-A1DF-BD5763890F28}"/>
              </a:ext>
            </a:extLst>
          </p:cNvPr>
          <p:cNvSpPr>
            <a:spLocks noGrp="1"/>
          </p:cNvSpPr>
          <p:nvPr>
            <p:ph type="sldNum" sz="quarter" idx="12"/>
          </p:nvPr>
        </p:nvSpPr>
        <p:spPr/>
        <p:txBody>
          <a:bodyPr/>
          <a:lstStyle/>
          <a:p>
            <a:fld id="{8897D297-2330-469C-AF8C-AF5E5F1258A3}" type="slidenum">
              <a:rPr lang="en-US" smtClean="0"/>
              <a:t>18</a:t>
            </a:fld>
            <a:endParaRPr lang="en-US"/>
          </a:p>
        </p:txBody>
      </p:sp>
      <p:pic>
        <p:nvPicPr>
          <p:cNvPr id="7" name="Picture 6">
            <a:extLst>
              <a:ext uri="{FF2B5EF4-FFF2-40B4-BE49-F238E27FC236}">
                <a16:creationId xmlns:a16="http://schemas.microsoft.com/office/drawing/2014/main" id="{F5A5DCAD-6D98-41F5-8AD9-64D5073F8ECD}"/>
              </a:ext>
            </a:extLst>
          </p:cNvPr>
          <p:cNvPicPr>
            <a:picLocks noChangeAspect="1"/>
          </p:cNvPicPr>
          <p:nvPr/>
        </p:nvPicPr>
        <p:blipFill>
          <a:blip r:embed="rId2"/>
          <a:stretch>
            <a:fillRect/>
          </a:stretch>
        </p:blipFill>
        <p:spPr>
          <a:xfrm>
            <a:off x="3146424" y="2094306"/>
            <a:ext cx="4537075" cy="1630204"/>
          </a:xfrm>
          <a:prstGeom prst="rect">
            <a:avLst/>
          </a:prstGeom>
        </p:spPr>
      </p:pic>
      <p:pic>
        <p:nvPicPr>
          <p:cNvPr id="8" name="Picture 7">
            <a:extLst>
              <a:ext uri="{FF2B5EF4-FFF2-40B4-BE49-F238E27FC236}">
                <a16:creationId xmlns:a16="http://schemas.microsoft.com/office/drawing/2014/main" id="{935E1B56-13F0-4B49-A78A-11778BF92CA9}"/>
              </a:ext>
            </a:extLst>
          </p:cNvPr>
          <p:cNvPicPr>
            <a:picLocks noChangeAspect="1"/>
          </p:cNvPicPr>
          <p:nvPr/>
        </p:nvPicPr>
        <p:blipFill>
          <a:blip r:embed="rId3"/>
          <a:stretch>
            <a:fillRect/>
          </a:stretch>
        </p:blipFill>
        <p:spPr>
          <a:xfrm>
            <a:off x="8447085" y="2316079"/>
            <a:ext cx="2216151" cy="861253"/>
          </a:xfrm>
          <a:prstGeom prst="rect">
            <a:avLst/>
          </a:prstGeom>
        </p:spPr>
      </p:pic>
      <p:pic>
        <p:nvPicPr>
          <p:cNvPr id="9" name="Picture 8">
            <a:extLst>
              <a:ext uri="{FF2B5EF4-FFF2-40B4-BE49-F238E27FC236}">
                <a16:creationId xmlns:a16="http://schemas.microsoft.com/office/drawing/2014/main" id="{433FA097-D830-40B3-AD76-89C7F2D36DDC}"/>
              </a:ext>
            </a:extLst>
          </p:cNvPr>
          <p:cNvPicPr>
            <a:picLocks noChangeAspect="1"/>
          </p:cNvPicPr>
          <p:nvPr/>
        </p:nvPicPr>
        <p:blipFill>
          <a:blip r:embed="rId4"/>
          <a:stretch>
            <a:fillRect/>
          </a:stretch>
        </p:blipFill>
        <p:spPr>
          <a:xfrm>
            <a:off x="3381375" y="4421018"/>
            <a:ext cx="5429250" cy="1606615"/>
          </a:xfrm>
          <a:prstGeom prst="rect">
            <a:avLst/>
          </a:prstGeom>
        </p:spPr>
      </p:pic>
    </p:spTree>
    <p:extLst>
      <p:ext uri="{BB962C8B-B14F-4D97-AF65-F5344CB8AC3E}">
        <p14:creationId xmlns:p14="http://schemas.microsoft.com/office/powerpoint/2010/main" val="47926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52B3-FA59-400C-958D-7AC3403ED84C}"/>
              </a:ext>
            </a:extLst>
          </p:cNvPr>
          <p:cNvSpPr>
            <a:spLocks noGrp="1"/>
          </p:cNvSpPr>
          <p:nvPr>
            <p:ph type="title"/>
          </p:nvPr>
        </p:nvSpPr>
        <p:spPr/>
        <p:txBody>
          <a:bodyPr/>
          <a:lstStyle/>
          <a:p>
            <a:r>
              <a:rPr lang="en-US" dirty="0"/>
              <a:t>Architecture: Time aware gates</a:t>
            </a:r>
          </a:p>
        </p:txBody>
      </p:sp>
      <p:sp>
        <p:nvSpPr>
          <p:cNvPr id="3" name="Content Placeholder 2">
            <a:extLst>
              <a:ext uri="{FF2B5EF4-FFF2-40B4-BE49-F238E27FC236}">
                <a16:creationId xmlns:a16="http://schemas.microsoft.com/office/drawing/2014/main" id="{1951D445-7242-4356-A403-03000283316E}"/>
              </a:ext>
            </a:extLst>
          </p:cNvPr>
          <p:cNvSpPr>
            <a:spLocks noGrp="1"/>
          </p:cNvSpPr>
          <p:nvPr>
            <p:ph idx="1"/>
          </p:nvPr>
        </p:nvSpPr>
        <p:spPr/>
        <p:txBody>
          <a:bodyPr/>
          <a:lstStyle/>
          <a:p>
            <a:r>
              <a:rPr lang="en-US" dirty="0"/>
              <a:t>Idea:</a:t>
            </a:r>
          </a:p>
          <a:p>
            <a:endParaRPr lang="en-US" dirty="0"/>
          </a:p>
        </p:txBody>
      </p:sp>
      <p:sp>
        <p:nvSpPr>
          <p:cNvPr id="4" name="Slide Number Placeholder 3">
            <a:extLst>
              <a:ext uri="{FF2B5EF4-FFF2-40B4-BE49-F238E27FC236}">
                <a16:creationId xmlns:a16="http://schemas.microsoft.com/office/drawing/2014/main" id="{47CEA454-A821-4F6A-99CF-35E1C2AED0D9}"/>
              </a:ext>
            </a:extLst>
          </p:cNvPr>
          <p:cNvSpPr>
            <a:spLocks noGrp="1"/>
          </p:cNvSpPr>
          <p:nvPr>
            <p:ph type="sldNum" sz="quarter" idx="12"/>
          </p:nvPr>
        </p:nvSpPr>
        <p:spPr/>
        <p:txBody>
          <a:bodyPr/>
          <a:lstStyle/>
          <a:p>
            <a:fld id="{8897D297-2330-469C-AF8C-AF5E5F1258A3}" type="slidenum">
              <a:rPr lang="en-US" smtClean="0"/>
              <a:t>19</a:t>
            </a:fld>
            <a:endParaRPr lang="en-US"/>
          </a:p>
        </p:txBody>
      </p:sp>
      <p:pic>
        <p:nvPicPr>
          <p:cNvPr id="6" name="Picture 5">
            <a:extLst>
              <a:ext uri="{FF2B5EF4-FFF2-40B4-BE49-F238E27FC236}">
                <a16:creationId xmlns:a16="http://schemas.microsoft.com/office/drawing/2014/main" id="{CE0DEE58-D364-49FB-A3ED-699C08EED735}"/>
              </a:ext>
            </a:extLst>
          </p:cNvPr>
          <p:cNvPicPr>
            <a:picLocks noChangeAspect="1"/>
          </p:cNvPicPr>
          <p:nvPr/>
        </p:nvPicPr>
        <p:blipFill>
          <a:blip r:embed="rId2"/>
          <a:stretch>
            <a:fillRect/>
          </a:stretch>
        </p:blipFill>
        <p:spPr>
          <a:xfrm>
            <a:off x="1306512" y="2699543"/>
            <a:ext cx="9039085" cy="1458913"/>
          </a:xfrm>
          <a:prstGeom prst="rect">
            <a:avLst/>
          </a:prstGeom>
        </p:spPr>
      </p:pic>
    </p:spTree>
    <p:extLst>
      <p:ext uri="{BB962C8B-B14F-4D97-AF65-F5344CB8AC3E}">
        <p14:creationId xmlns:p14="http://schemas.microsoft.com/office/powerpoint/2010/main" val="829864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53C9-F3FF-43B3-84DE-614C0D062198}"/>
              </a:ext>
            </a:extLst>
          </p:cNvPr>
          <p:cNvSpPr>
            <a:spLocks noGrp="1"/>
          </p:cNvSpPr>
          <p:nvPr>
            <p:ph type="title"/>
          </p:nvPr>
        </p:nvSpPr>
        <p:spPr/>
        <p:txBody>
          <a:bodyPr/>
          <a:lstStyle/>
          <a:p>
            <a:r>
              <a:rPr lang="en-US" dirty="0"/>
              <a:t>Cell gate operations</a:t>
            </a:r>
          </a:p>
        </p:txBody>
      </p:sp>
      <p:pic>
        <p:nvPicPr>
          <p:cNvPr id="5" name="Content Placeholder 4">
            <a:extLst>
              <a:ext uri="{FF2B5EF4-FFF2-40B4-BE49-F238E27FC236}">
                <a16:creationId xmlns:a16="http://schemas.microsoft.com/office/drawing/2014/main" id="{03789459-802F-4C61-91F7-968B83614E1C}"/>
              </a:ext>
            </a:extLst>
          </p:cNvPr>
          <p:cNvPicPr>
            <a:picLocks noGrp="1" noChangeAspect="1"/>
          </p:cNvPicPr>
          <p:nvPr>
            <p:ph idx="1"/>
          </p:nvPr>
        </p:nvPicPr>
        <p:blipFill>
          <a:blip r:embed="rId2"/>
          <a:stretch>
            <a:fillRect/>
          </a:stretch>
        </p:blipFill>
        <p:spPr>
          <a:xfrm>
            <a:off x="1655763" y="2252994"/>
            <a:ext cx="7348538" cy="2678777"/>
          </a:xfrm>
          <a:prstGeom prst="rect">
            <a:avLst/>
          </a:prstGeom>
        </p:spPr>
      </p:pic>
      <p:sp>
        <p:nvSpPr>
          <p:cNvPr id="4" name="Slide Number Placeholder 3">
            <a:extLst>
              <a:ext uri="{FF2B5EF4-FFF2-40B4-BE49-F238E27FC236}">
                <a16:creationId xmlns:a16="http://schemas.microsoft.com/office/drawing/2014/main" id="{B341361A-A634-4125-888B-BFDF8F190B68}"/>
              </a:ext>
            </a:extLst>
          </p:cNvPr>
          <p:cNvSpPr>
            <a:spLocks noGrp="1"/>
          </p:cNvSpPr>
          <p:nvPr>
            <p:ph type="sldNum" sz="quarter" idx="12"/>
          </p:nvPr>
        </p:nvSpPr>
        <p:spPr/>
        <p:txBody>
          <a:bodyPr/>
          <a:lstStyle/>
          <a:p>
            <a:fld id="{8897D297-2330-469C-AF8C-AF5E5F1258A3}" type="slidenum">
              <a:rPr lang="en-US" smtClean="0"/>
              <a:t>20</a:t>
            </a:fld>
            <a:endParaRPr lang="en-US"/>
          </a:p>
        </p:txBody>
      </p:sp>
    </p:spTree>
    <p:extLst>
      <p:ext uri="{BB962C8B-B14F-4D97-AF65-F5344CB8AC3E}">
        <p14:creationId xmlns:p14="http://schemas.microsoft.com/office/powerpoint/2010/main" val="4067638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4FC0-C0C1-48DF-9DAB-F3B5D46EF7D2}"/>
              </a:ext>
            </a:extLst>
          </p:cNvPr>
          <p:cNvSpPr>
            <a:spLocks noGrp="1"/>
          </p:cNvSpPr>
          <p:nvPr>
            <p:ph type="title"/>
          </p:nvPr>
        </p:nvSpPr>
        <p:spPr/>
        <p:txBody>
          <a:bodyPr/>
          <a:lstStyle/>
          <a:p>
            <a:r>
              <a:rPr lang="en-US" dirty="0"/>
              <a:t>Prediction layer</a:t>
            </a:r>
          </a:p>
        </p:txBody>
      </p:sp>
      <p:sp>
        <p:nvSpPr>
          <p:cNvPr id="4" name="Slide Number Placeholder 3">
            <a:extLst>
              <a:ext uri="{FF2B5EF4-FFF2-40B4-BE49-F238E27FC236}">
                <a16:creationId xmlns:a16="http://schemas.microsoft.com/office/drawing/2014/main" id="{64077332-8460-4844-8321-DBF7D4CFD2B5}"/>
              </a:ext>
            </a:extLst>
          </p:cNvPr>
          <p:cNvSpPr>
            <a:spLocks noGrp="1"/>
          </p:cNvSpPr>
          <p:nvPr>
            <p:ph type="sldNum" sz="quarter" idx="12"/>
          </p:nvPr>
        </p:nvSpPr>
        <p:spPr/>
        <p:txBody>
          <a:bodyPr/>
          <a:lstStyle/>
          <a:p>
            <a:fld id="{8897D297-2330-469C-AF8C-AF5E5F1258A3}" type="slidenum">
              <a:rPr lang="en-US" smtClean="0"/>
              <a:t>21</a:t>
            </a:fld>
            <a:endParaRPr lang="en-US"/>
          </a:p>
        </p:txBody>
      </p:sp>
      <p:pic>
        <p:nvPicPr>
          <p:cNvPr id="8" name="Picture 7">
            <a:extLst>
              <a:ext uri="{FF2B5EF4-FFF2-40B4-BE49-F238E27FC236}">
                <a16:creationId xmlns:a16="http://schemas.microsoft.com/office/drawing/2014/main" id="{114D11AC-4133-482F-AE90-2868B392C503}"/>
              </a:ext>
            </a:extLst>
          </p:cNvPr>
          <p:cNvPicPr>
            <a:picLocks noChangeAspect="1"/>
          </p:cNvPicPr>
          <p:nvPr/>
        </p:nvPicPr>
        <p:blipFill>
          <a:blip r:embed="rId2"/>
          <a:stretch>
            <a:fillRect/>
          </a:stretch>
        </p:blipFill>
        <p:spPr>
          <a:xfrm>
            <a:off x="2166938" y="2035175"/>
            <a:ext cx="7221860" cy="2127250"/>
          </a:xfrm>
          <a:prstGeom prst="rect">
            <a:avLst/>
          </a:prstGeom>
        </p:spPr>
      </p:pic>
      <p:pic>
        <p:nvPicPr>
          <p:cNvPr id="9" name="Picture 8">
            <a:extLst>
              <a:ext uri="{FF2B5EF4-FFF2-40B4-BE49-F238E27FC236}">
                <a16:creationId xmlns:a16="http://schemas.microsoft.com/office/drawing/2014/main" id="{B2B5A229-D105-4BD4-BFD7-64CFF50D0134}"/>
              </a:ext>
            </a:extLst>
          </p:cNvPr>
          <p:cNvPicPr>
            <a:picLocks noChangeAspect="1"/>
          </p:cNvPicPr>
          <p:nvPr/>
        </p:nvPicPr>
        <p:blipFill>
          <a:blip r:embed="rId3"/>
          <a:stretch>
            <a:fillRect/>
          </a:stretch>
        </p:blipFill>
        <p:spPr>
          <a:xfrm>
            <a:off x="1794036" y="4370587"/>
            <a:ext cx="7967663" cy="1447401"/>
          </a:xfrm>
          <a:prstGeom prst="rect">
            <a:avLst/>
          </a:prstGeom>
        </p:spPr>
      </p:pic>
    </p:spTree>
    <p:extLst>
      <p:ext uri="{BB962C8B-B14F-4D97-AF65-F5344CB8AC3E}">
        <p14:creationId xmlns:p14="http://schemas.microsoft.com/office/powerpoint/2010/main" val="2608901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C93F0-D8D5-410F-AA85-A01B80425BAA}"/>
              </a:ext>
            </a:extLst>
          </p:cNvPr>
          <p:cNvSpPr>
            <a:spLocks noGrp="1"/>
          </p:cNvSpPr>
          <p:nvPr>
            <p:ph type="title"/>
          </p:nvPr>
        </p:nvSpPr>
        <p:spPr/>
        <p:txBody>
          <a:bodyPr/>
          <a:lstStyle/>
          <a:p>
            <a:r>
              <a:rPr lang="en-US" dirty="0"/>
              <a:t>Baselines</a:t>
            </a:r>
          </a:p>
        </p:txBody>
      </p:sp>
      <p:sp>
        <p:nvSpPr>
          <p:cNvPr id="3" name="Content Placeholder 2">
            <a:extLst>
              <a:ext uri="{FF2B5EF4-FFF2-40B4-BE49-F238E27FC236}">
                <a16:creationId xmlns:a16="http://schemas.microsoft.com/office/drawing/2014/main" id="{DC10101F-441A-4676-87F4-E97479A8B78A}"/>
              </a:ext>
            </a:extLst>
          </p:cNvPr>
          <p:cNvSpPr>
            <a:spLocks noGrp="1"/>
          </p:cNvSpPr>
          <p:nvPr>
            <p:ph idx="1"/>
          </p:nvPr>
        </p:nvSpPr>
        <p:spPr/>
        <p:txBody>
          <a:bodyPr>
            <a:normAutofit/>
          </a:bodyPr>
          <a:lstStyle/>
          <a:p>
            <a:r>
              <a:rPr lang="en-US" b="1" dirty="0" err="1"/>
              <a:t>TimePop</a:t>
            </a:r>
            <a:r>
              <a:rPr lang="en-US" b="1" dirty="0"/>
              <a:t>: </a:t>
            </a:r>
            <a:r>
              <a:rPr lang="en-US" dirty="0"/>
              <a:t>Calculates the most popular item in the day to all users.</a:t>
            </a:r>
          </a:p>
          <a:p>
            <a:r>
              <a:rPr lang="en-US" b="1" dirty="0"/>
              <a:t>DMF: </a:t>
            </a:r>
            <a:r>
              <a:rPr lang="en-US" dirty="0"/>
              <a:t>Dynamic MF [</a:t>
            </a:r>
            <a:r>
              <a:rPr lang="en-US" dirty="0" err="1"/>
              <a:t>Devooght</a:t>
            </a:r>
            <a:r>
              <a:rPr lang="en-US" dirty="0"/>
              <a:t> et al. 2015]</a:t>
            </a:r>
          </a:p>
          <a:p>
            <a:pPr lvl="1"/>
            <a:r>
              <a:rPr lang="en-US" dirty="0"/>
              <a:t>Allows to set an explicit prior on unknown values. When new ratings, users, or items enter the system, updates the factorization in time, independent of the size of data. Hence, can quickly recommend items even to very recent users.</a:t>
            </a:r>
          </a:p>
          <a:p>
            <a:r>
              <a:rPr lang="en-US" b="1" dirty="0"/>
              <a:t>TDCN: </a:t>
            </a:r>
            <a:r>
              <a:rPr lang="en-US" dirty="0"/>
              <a:t>Our previous work.</a:t>
            </a:r>
          </a:p>
          <a:p>
            <a:r>
              <a:rPr lang="en-US" b="1" dirty="0"/>
              <a:t>Time-LSTM: </a:t>
            </a:r>
            <a:r>
              <a:rPr lang="en-US" dirty="0"/>
              <a:t>Uses timestamps of user interactions to capture short and long term preferences.</a:t>
            </a:r>
          </a:p>
          <a:p>
            <a:r>
              <a:rPr lang="en-US" b="1" dirty="0"/>
              <a:t>CLSTM : </a:t>
            </a:r>
            <a:r>
              <a:rPr lang="en-US" dirty="0"/>
              <a:t>A modified version of our work, that does not include the proposed modifications.</a:t>
            </a:r>
          </a:p>
          <a:p>
            <a:endParaRPr lang="en-US" dirty="0"/>
          </a:p>
        </p:txBody>
      </p:sp>
      <p:sp>
        <p:nvSpPr>
          <p:cNvPr id="4" name="Slide Number Placeholder 3">
            <a:extLst>
              <a:ext uri="{FF2B5EF4-FFF2-40B4-BE49-F238E27FC236}">
                <a16:creationId xmlns:a16="http://schemas.microsoft.com/office/drawing/2014/main" id="{C07F0082-0214-449C-A1EB-FADDC8A1B893}"/>
              </a:ext>
            </a:extLst>
          </p:cNvPr>
          <p:cNvSpPr>
            <a:spLocks noGrp="1"/>
          </p:cNvSpPr>
          <p:nvPr>
            <p:ph type="sldNum" sz="quarter" idx="12"/>
          </p:nvPr>
        </p:nvSpPr>
        <p:spPr/>
        <p:txBody>
          <a:bodyPr/>
          <a:lstStyle/>
          <a:p>
            <a:fld id="{8897D297-2330-469C-AF8C-AF5E5F1258A3}" type="slidenum">
              <a:rPr lang="en-US" smtClean="0"/>
              <a:t>22</a:t>
            </a:fld>
            <a:endParaRPr lang="en-US"/>
          </a:p>
        </p:txBody>
      </p:sp>
    </p:spTree>
    <p:extLst>
      <p:ext uri="{BB962C8B-B14F-4D97-AF65-F5344CB8AC3E}">
        <p14:creationId xmlns:p14="http://schemas.microsoft.com/office/powerpoint/2010/main" val="3034791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7F53-9270-4772-A2D5-BCD409C86F4C}"/>
              </a:ext>
            </a:extLst>
          </p:cNvPr>
          <p:cNvSpPr>
            <a:spLocks noGrp="1"/>
          </p:cNvSpPr>
          <p:nvPr>
            <p:ph type="title"/>
          </p:nvPr>
        </p:nvSpPr>
        <p:spPr/>
        <p:txBody>
          <a:bodyPr/>
          <a:lstStyle/>
          <a:p>
            <a:r>
              <a:rPr lang="en-US" dirty="0"/>
              <a:t>Accuracy metrics</a:t>
            </a:r>
          </a:p>
        </p:txBody>
      </p:sp>
      <p:pic>
        <p:nvPicPr>
          <p:cNvPr id="6" name="Content Placeholder 5">
            <a:extLst>
              <a:ext uri="{FF2B5EF4-FFF2-40B4-BE49-F238E27FC236}">
                <a16:creationId xmlns:a16="http://schemas.microsoft.com/office/drawing/2014/main" id="{AD353D72-3834-4C02-855A-33758A058170}"/>
              </a:ext>
            </a:extLst>
          </p:cNvPr>
          <p:cNvPicPr>
            <a:picLocks noGrp="1" noChangeAspect="1"/>
          </p:cNvPicPr>
          <p:nvPr>
            <p:ph idx="1"/>
          </p:nvPr>
        </p:nvPicPr>
        <p:blipFill>
          <a:blip r:embed="rId3"/>
          <a:stretch>
            <a:fillRect/>
          </a:stretch>
        </p:blipFill>
        <p:spPr>
          <a:xfrm>
            <a:off x="3351212" y="3890962"/>
            <a:ext cx="5489575" cy="1312996"/>
          </a:xfrm>
          <a:prstGeom prst="rect">
            <a:avLst/>
          </a:prstGeom>
        </p:spPr>
      </p:pic>
      <p:sp>
        <p:nvSpPr>
          <p:cNvPr id="4" name="Slide Number Placeholder 3">
            <a:extLst>
              <a:ext uri="{FF2B5EF4-FFF2-40B4-BE49-F238E27FC236}">
                <a16:creationId xmlns:a16="http://schemas.microsoft.com/office/drawing/2014/main" id="{12D2CAAD-3DF8-43C3-A169-77BA2877D107}"/>
              </a:ext>
            </a:extLst>
          </p:cNvPr>
          <p:cNvSpPr>
            <a:spLocks noGrp="1"/>
          </p:cNvSpPr>
          <p:nvPr>
            <p:ph type="sldNum" sz="quarter" idx="12"/>
          </p:nvPr>
        </p:nvSpPr>
        <p:spPr/>
        <p:txBody>
          <a:bodyPr/>
          <a:lstStyle/>
          <a:p>
            <a:fld id="{8897D297-2330-469C-AF8C-AF5E5F1258A3}" type="slidenum">
              <a:rPr lang="en-US" smtClean="0"/>
              <a:t>23</a:t>
            </a:fld>
            <a:endParaRPr lang="en-US"/>
          </a:p>
        </p:txBody>
      </p:sp>
      <p:pic>
        <p:nvPicPr>
          <p:cNvPr id="5" name="Picture 4">
            <a:extLst>
              <a:ext uri="{FF2B5EF4-FFF2-40B4-BE49-F238E27FC236}">
                <a16:creationId xmlns:a16="http://schemas.microsoft.com/office/drawing/2014/main" id="{48CFD8FE-FE16-4842-816D-1C18164BB80E}"/>
              </a:ext>
            </a:extLst>
          </p:cNvPr>
          <p:cNvPicPr>
            <a:picLocks noChangeAspect="1"/>
          </p:cNvPicPr>
          <p:nvPr/>
        </p:nvPicPr>
        <p:blipFill>
          <a:blip r:embed="rId4"/>
          <a:stretch>
            <a:fillRect/>
          </a:stretch>
        </p:blipFill>
        <p:spPr>
          <a:xfrm>
            <a:off x="3351212" y="2152650"/>
            <a:ext cx="5226976" cy="1012883"/>
          </a:xfrm>
          <a:prstGeom prst="rect">
            <a:avLst/>
          </a:prstGeom>
        </p:spPr>
      </p:pic>
    </p:spTree>
    <p:extLst>
      <p:ext uri="{BB962C8B-B14F-4D97-AF65-F5344CB8AC3E}">
        <p14:creationId xmlns:p14="http://schemas.microsoft.com/office/powerpoint/2010/main" val="2566155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074502" y="1371605"/>
                <a:ext cx="8286078" cy="5005445"/>
              </a:xfrm>
            </p:spPr>
            <p:txBody>
              <a:bodyPr/>
              <a:lstStyle/>
              <a:p>
                <a:pPr marL="457200" indent="-457200">
                  <a:spcBef>
                    <a:spcPts val="600"/>
                  </a:spcBef>
                </a:pPr>
                <a:r>
                  <a:rPr lang="en-AU" sz="2000" dirty="0">
                    <a:latin typeface="Georgia" pitchFamily="18" charset="0"/>
                  </a:rPr>
                  <a:t>Recommending similar items result in high accuracy, but are less useful and interesting.</a:t>
                </a:r>
                <a:endParaRPr lang="en-US" sz="2000" dirty="0">
                  <a:latin typeface="Georgia" pitchFamily="18" charset="0"/>
                </a:endParaRPr>
              </a:p>
              <a:p>
                <a:pPr marL="457200" indent="-457200">
                  <a:spcBef>
                    <a:spcPts val="600"/>
                  </a:spcBef>
                </a:pPr>
                <a:endParaRPr lang="en-AU" sz="1800" dirty="0">
                  <a:solidFill>
                    <a:srgbClr val="000000"/>
                  </a:solidFill>
                  <a:latin typeface="Georgia" pitchFamily="18" charset="0"/>
                  <a:ea typeface="Cambria Math"/>
                </a:endParaRPr>
              </a:p>
              <a:p>
                <a:pPr marL="457200" indent="-457200">
                  <a:spcBef>
                    <a:spcPts val="600"/>
                  </a:spcBef>
                </a:pPr>
                <a:endParaRPr lang="en-AU" sz="1800" dirty="0">
                  <a:solidFill>
                    <a:srgbClr val="000000"/>
                  </a:solidFill>
                  <a:latin typeface="Georgia" pitchFamily="18" charset="0"/>
                  <a:ea typeface="Cambria Math"/>
                </a:endParaRPr>
              </a:p>
              <a:p>
                <a:pPr marL="457200" indent="-457200">
                  <a:spcBef>
                    <a:spcPts val="600"/>
                  </a:spcBef>
                </a:pPr>
                <a:endParaRPr lang="en-AU" sz="1800" dirty="0">
                  <a:solidFill>
                    <a:srgbClr val="000000"/>
                  </a:solidFill>
                  <a:latin typeface="Georgia" pitchFamily="18" charset="0"/>
                  <a:ea typeface="Cambria Math"/>
                </a:endParaRPr>
              </a:p>
              <a:p>
                <a:pPr>
                  <a:spcBef>
                    <a:spcPts val="600"/>
                  </a:spcBef>
                </a:pPr>
                <a:r>
                  <a:rPr lang="en-AU" sz="1800" dirty="0">
                    <a:solidFill>
                      <a:srgbClr val="000000"/>
                    </a:solidFill>
                    <a:latin typeface="Georgia" pitchFamily="18" charset="0"/>
                    <a:ea typeface="Cambria Math"/>
                  </a:rPr>
                  <a:t>        Where</a:t>
                </a:r>
                <a:r>
                  <a:rPr lang="en-AU" sz="1800" dirty="0">
                    <a:solidFill>
                      <a:srgbClr val="000000"/>
                    </a:solidFill>
                    <a:ea typeface="Cambria Math"/>
                  </a:rPr>
                  <a:t>, </a:t>
                </a:r>
              </a:p>
              <a:p>
                <a:pPr marL="0" lvl="3" indent="0">
                  <a:spcBef>
                    <a:spcPts val="600"/>
                  </a:spcBef>
                </a:pPr>
                <a:r>
                  <a:rPr lang="en-AU" dirty="0">
                    <a:solidFill>
                      <a:srgbClr val="000000"/>
                    </a:solidFill>
                    <a:ea typeface="Cambria Math"/>
                  </a:rPr>
                  <a:t>	 </a:t>
                </a:r>
                <a14:m>
                  <m:oMath xmlns:m="http://schemas.openxmlformats.org/officeDocument/2006/math">
                    <m:r>
                      <a:rPr lang="en-AU" i="1">
                        <a:solidFill>
                          <a:srgbClr val="000000"/>
                        </a:solidFill>
                        <a:latin typeface="Cambria Math"/>
                        <a:ea typeface="Cambria Math"/>
                      </a:rPr>
                      <m:t>𝑆</m:t>
                    </m:r>
                  </m:oMath>
                </a14:m>
                <a:r>
                  <a:rPr lang="en-US" dirty="0">
                    <a:latin typeface="Georgia" panose="02040502050405020303" pitchFamily="18" charset="0"/>
                  </a:rPr>
                  <a:t>: No. of videos in the list.</a:t>
                </a:r>
              </a:p>
              <a:p>
                <a:pPr>
                  <a:spcBef>
                    <a:spcPts val="600"/>
                  </a:spcBef>
                </a:pPr>
                <a:r>
                  <a:rPr lang="en-AU" sz="1800" dirty="0">
                    <a:solidFill>
                      <a:srgbClr val="000000"/>
                    </a:solidFill>
                    <a:ea typeface="Cambria Math"/>
                  </a:rPr>
                  <a:t>	 </a:t>
                </a:r>
                <a14:m>
                  <m:oMath xmlns:m="http://schemas.openxmlformats.org/officeDocument/2006/math">
                    <m:r>
                      <a:rPr lang="en-AU" sz="1800" i="1">
                        <a:solidFill>
                          <a:srgbClr val="000000"/>
                        </a:solidFill>
                        <a:latin typeface="Cambria Math"/>
                      </a:rPr>
                      <m:t>𝑠𝑖𝑚</m:t>
                    </m:r>
                    <m:d>
                      <m:dPr>
                        <m:ctrlPr>
                          <a:rPr lang="en-AU" sz="1800" i="1">
                            <a:solidFill>
                              <a:srgbClr val="000000"/>
                            </a:solidFill>
                            <a:latin typeface="Cambria Math" panose="02040503050406030204" pitchFamily="18" charset="0"/>
                          </a:rPr>
                        </m:ctrlPr>
                      </m:dPr>
                      <m:e>
                        <m:sSub>
                          <m:sSubPr>
                            <m:ctrlPr>
                              <a:rPr lang="en-AU" sz="1800" i="1">
                                <a:solidFill>
                                  <a:srgbClr val="000000"/>
                                </a:solidFill>
                                <a:latin typeface="Cambria Math" panose="02040503050406030204" pitchFamily="18" charset="0"/>
                              </a:rPr>
                            </m:ctrlPr>
                          </m:sSubPr>
                          <m:e>
                            <m:r>
                              <a:rPr lang="en-AU" sz="1800" i="1">
                                <a:solidFill>
                                  <a:srgbClr val="000000"/>
                                </a:solidFill>
                                <a:latin typeface="Cambria Math"/>
                              </a:rPr>
                              <m:t>𝑣</m:t>
                            </m:r>
                          </m:e>
                          <m:sub>
                            <m:r>
                              <a:rPr lang="en-AU" sz="1800" i="1">
                                <a:solidFill>
                                  <a:srgbClr val="000000"/>
                                </a:solidFill>
                                <a:latin typeface="Cambria Math"/>
                              </a:rPr>
                              <m:t>𝑖</m:t>
                            </m:r>
                          </m:sub>
                        </m:sSub>
                        <m:r>
                          <a:rPr lang="en-AU" sz="1800" i="1">
                            <a:solidFill>
                              <a:srgbClr val="000000"/>
                            </a:solidFill>
                            <a:latin typeface="Cambria Math"/>
                          </a:rPr>
                          <m:t>,</m:t>
                        </m:r>
                        <m:sSub>
                          <m:sSubPr>
                            <m:ctrlPr>
                              <a:rPr lang="en-AU" sz="1800" i="1">
                                <a:solidFill>
                                  <a:srgbClr val="000000"/>
                                </a:solidFill>
                                <a:latin typeface="Cambria Math" panose="02040503050406030204" pitchFamily="18" charset="0"/>
                              </a:rPr>
                            </m:ctrlPr>
                          </m:sSubPr>
                          <m:e>
                            <m:r>
                              <a:rPr lang="en-AU" sz="1800" i="1">
                                <a:solidFill>
                                  <a:srgbClr val="000000"/>
                                </a:solidFill>
                                <a:latin typeface="Cambria Math"/>
                              </a:rPr>
                              <m:t>𝑣</m:t>
                            </m:r>
                          </m:e>
                          <m:sub>
                            <m:r>
                              <a:rPr lang="en-AU" sz="1800" i="1">
                                <a:solidFill>
                                  <a:srgbClr val="000000"/>
                                </a:solidFill>
                                <a:latin typeface="Cambria Math"/>
                              </a:rPr>
                              <m:t>𝑗</m:t>
                            </m:r>
                          </m:sub>
                        </m:sSub>
                      </m:e>
                    </m:d>
                  </m:oMath>
                </a14:m>
                <a:r>
                  <a:rPr lang="en-AU" sz="1800" dirty="0">
                    <a:solidFill>
                      <a:srgbClr val="000000"/>
                    </a:solidFill>
                    <a:ea typeface="Cambria Math"/>
                  </a:rPr>
                  <a:t>: </a:t>
                </a:r>
                <a:r>
                  <a:rPr lang="en-AU" sz="1800" dirty="0">
                    <a:solidFill>
                      <a:srgbClr val="000000"/>
                    </a:solidFill>
                    <a:latin typeface="Georgia" pitchFamily="18" charset="0"/>
                    <a:ea typeface="Cambria Math"/>
                  </a:rPr>
                  <a:t>Normalized similarity measure of </a:t>
                </a:r>
                <a14:m>
                  <m:oMath xmlns:m="http://schemas.openxmlformats.org/officeDocument/2006/math">
                    <m:sSub>
                      <m:sSubPr>
                        <m:ctrlPr>
                          <a:rPr lang="en-AU" sz="1800" i="1">
                            <a:solidFill>
                              <a:srgbClr val="000000"/>
                            </a:solidFill>
                            <a:latin typeface="Cambria Math" panose="02040503050406030204" pitchFamily="18" charset="0"/>
                          </a:rPr>
                        </m:ctrlPr>
                      </m:sSubPr>
                      <m:e>
                        <m:r>
                          <a:rPr lang="en-AU" sz="1800" i="1">
                            <a:solidFill>
                              <a:srgbClr val="000000"/>
                            </a:solidFill>
                            <a:latin typeface="Cambria Math"/>
                          </a:rPr>
                          <m:t>𝑣</m:t>
                        </m:r>
                      </m:e>
                      <m:sub>
                        <m:r>
                          <a:rPr lang="en-AU" sz="1800" i="1">
                            <a:solidFill>
                              <a:srgbClr val="000000"/>
                            </a:solidFill>
                            <a:latin typeface="Cambria Math"/>
                          </a:rPr>
                          <m:t>𝑖</m:t>
                        </m:r>
                      </m:sub>
                    </m:sSub>
                  </m:oMath>
                </a14:m>
                <a:r>
                  <a:rPr lang="en-AU" sz="1800" dirty="0">
                    <a:solidFill>
                      <a:srgbClr val="000000"/>
                    </a:solidFill>
                    <a:latin typeface="Georgia" pitchFamily="18" charset="0"/>
                    <a:ea typeface="Cambria Math"/>
                  </a:rPr>
                  <a:t> and </a:t>
                </a:r>
                <a14:m>
                  <m:oMath xmlns:m="http://schemas.openxmlformats.org/officeDocument/2006/math">
                    <m:sSub>
                      <m:sSubPr>
                        <m:ctrlPr>
                          <a:rPr lang="en-AU" sz="1800" i="1">
                            <a:solidFill>
                              <a:srgbClr val="000000"/>
                            </a:solidFill>
                            <a:latin typeface="Cambria Math" panose="02040503050406030204" pitchFamily="18" charset="0"/>
                          </a:rPr>
                        </m:ctrlPr>
                      </m:sSubPr>
                      <m:e>
                        <m:r>
                          <a:rPr lang="en-AU" sz="1800" i="1">
                            <a:solidFill>
                              <a:srgbClr val="000000"/>
                            </a:solidFill>
                            <a:latin typeface="Cambria Math"/>
                          </a:rPr>
                          <m:t>𝑣</m:t>
                        </m:r>
                      </m:e>
                      <m:sub>
                        <m:r>
                          <a:rPr lang="en-AU" sz="1800" i="1">
                            <a:solidFill>
                              <a:srgbClr val="000000"/>
                            </a:solidFill>
                            <a:latin typeface="Cambria Math"/>
                          </a:rPr>
                          <m:t>𝑗</m:t>
                        </m:r>
                      </m:sub>
                    </m:sSub>
                  </m:oMath>
                </a14:m>
                <a:r>
                  <a:rPr lang="en-AU" sz="1800" dirty="0">
                    <a:solidFill>
                      <a:srgbClr val="000000"/>
                    </a:solidFill>
                    <a:latin typeface="Georgia" pitchFamily="18" charset="0"/>
                    <a:ea typeface="Cambria Math"/>
                  </a:rPr>
                  <a:t>videos.</a:t>
                </a:r>
              </a:p>
              <a:p>
                <a:pPr>
                  <a:spcBef>
                    <a:spcPts val="600"/>
                  </a:spcBef>
                </a:pPr>
                <a:endParaRPr lang="en-AU" sz="2000" dirty="0">
                  <a:latin typeface="Georgia" pitchFamily="18" charset="0"/>
                </a:endParaRPr>
              </a:p>
              <a:p>
                <a:pPr marL="457200" indent="-457200">
                  <a:spcBef>
                    <a:spcPts val="600"/>
                  </a:spcBef>
                </a:pPr>
                <a:endParaRPr lang="en-US" sz="2400" dirty="0">
                  <a:latin typeface="Georgia"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074502" y="1371605"/>
                <a:ext cx="8286078" cy="5005445"/>
              </a:xfrm>
              <a:blipFill>
                <a:blip r:embed="rId3"/>
                <a:stretch>
                  <a:fillRect l="-662" t="-1340"/>
                </a:stretch>
              </a:blipFill>
            </p:spPr>
            <p:txBody>
              <a:bodyPr/>
              <a:lstStyle/>
              <a:p>
                <a:r>
                  <a:rPr lang="en-US">
                    <a:noFill/>
                  </a:rPr>
                  <a:t> </a:t>
                </a:r>
              </a:p>
            </p:txBody>
          </p:sp>
        </mc:Fallback>
      </mc:AlternateContent>
      <p:sp>
        <p:nvSpPr>
          <p:cNvPr id="4" name="Slide Number Placeholder 3"/>
          <p:cNvSpPr>
            <a:spLocks noGrp="1"/>
          </p:cNvSpPr>
          <p:nvPr>
            <p:ph type="sldNum" sz="quarter" idx="11"/>
          </p:nvPr>
        </p:nvSpPr>
        <p:spPr/>
        <p:txBody>
          <a:bodyPr/>
          <a:lstStyle/>
          <a:p>
            <a:fld id="{4FAB73BC-B049-4115-A692-8D63A059BFB8}" type="slidenum">
              <a:rPr lang="en-US" sz="1400"/>
              <a:t>24</a:t>
            </a:fld>
            <a:endParaRPr lang="en-US" sz="1400" dirty="0"/>
          </a:p>
        </p:txBody>
      </p:sp>
      <mc:AlternateContent xmlns:mc="http://schemas.openxmlformats.org/markup-compatibility/2006" xmlns:a14="http://schemas.microsoft.com/office/drawing/2010/main">
        <mc:Choice Requires="a14">
          <p:sp>
            <p:nvSpPr>
              <p:cNvPr id="2" name="Rectangle 1"/>
              <p:cNvSpPr/>
              <p:nvPr/>
            </p:nvSpPr>
            <p:spPr>
              <a:xfrm>
                <a:off x="3625114" y="2215224"/>
                <a:ext cx="5247462" cy="799386"/>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AU" i="1">
                          <a:latin typeface="Cambria Math"/>
                        </a:rPr>
                        <m:t>𝐷𝑖𝑣𝑒𝑟𝑠𝑖𝑡𝑦</m:t>
                      </m:r>
                      <m:d>
                        <m:dPr>
                          <m:ctrlPr>
                            <a:rPr lang="en-AU" i="1">
                              <a:latin typeface="Cambria Math" panose="02040503050406030204" pitchFamily="18" charset="0"/>
                            </a:rPr>
                          </m:ctrlPr>
                        </m:dPr>
                        <m:e>
                          <m:sSubSup>
                            <m:sSubSupPr>
                              <m:ctrlPr>
                                <a:rPr lang="en-US" i="1">
                                  <a:latin typeface="Cambria Math" panose="02040503050406030204" pitchFamily="18" charset="0"/>
                                </a:rPr>
                              </m:ctrlPr>
                            </m:sSubSupPr>
                            <m:e>
                              <m:r>
                                <a:rPr lang="en-AU" i="1">
                                  <a:latin typeface="Cambria Math"/>
                                </a:rPr>
                                <m:t>𝑅𝑒𝑐</m:t>
                              </m:r>
                            </m:e>
                            <m:sub>
                              <m:r>
                                <a:rPr lang="en-AU" i="1">
                                  <a:latin typeface="Cambria Math"/>
                                </a:rPr>
                                <m:t>𝑙</m:t>
                              </m:r>
                            </m:sub>
                            <m:sup/>
                          </m:sSubSup>
                        </m:e>
                      </m:d>
                      <m:r>
                        <a:rPr lang="en-AU" i="1">
                          <a:latin typeface="Cambria Math"/>
                        </a:rPr>
                        <m:t>= </m:t>
                      </m:r>
                      <m:f>
                        <m:fPr>
                          <m:ctrlPr>
                            <a:rPr lang="en-AU" i="1">
                              <a:latin typeface="Cambria Math" panose="02040503050406030204" pitchFamily="18" charset="0"/>
                            </a:rPr>
                          </m:ctrlPr>
                        </m:fPr>
                        <m:num>
                          <m:sSub>
                            <m:sSubPr>
                              <m:ctrlPr>
                                <a:rPr lang="en-AU" i="1">
                                  <a:latin typeface="Cambria Math" panose="02040503050406030204" pitchFamily="18" charset="0"/>
                                </a:rPr>
                              </m:ctrlPr>
                            </m:sSubPr>
                            <m:e>
                              <m:r>
                                <m:rPr>
                                  <m:sty m:val="p"/>
                                </m:rPr>
                                <a:rPr lang="el-GR" i="1">
                                  <a:latin typeface="Cambria Math"/>
                                  <a:ea typeface="Cambria Math"/>
                                </a:rPr>
                                <m:t>Σ</m:t>
                              </m:r>
                            </m:e>
                            <m:sub>
                              <m:sSub>
                                <m:sSubPr>
                                  <m:ctrlPr>
                                    <a:rPr lang="en-AU" i="1">
                                      <a:latin typeface="Cambria Math" panose="02040503050406030204" pitchFamily="18" charset="0"/>
                                    </a:rPr>
                                  </m:ctrlPr>
                                </m:sSubPr>
                                <m:e>
                                  <m:r>
                                    <a:rPr lang="en-AU" i="1">
                                      <a:latin typeface="Cambria Math"/>
                                    </a:rPr>
                                    <m:t>𝑣</m:t>
                                  </m:r>
                                </m:e>
                                <m:sub>
                                  <m:r>
                                    <a:rPr lang="en-AU" i="1">
                                      <a:latin typeface="Cambria Math"/>
                                    </a:rPr>
                                    <m:t>𝑖</m:t>
                                  </m:r>
                                  <m:r>
                                    <a:rPr lang="en-AU" i="1">
                                      <a:latin typeface="Cambria Math"/>
                                    </a:rPr>
                                    <m:t> ∈ </m:t>
                                  </m:r>
                                  <m:sSub>
                                    <m:sSubPr>
                                      <m:ctrlPr>
                                        <a:rPr lang="en-AU" i="1">
                                          <a:latin typeface="Cambria Math" panose="02040503050406030204" pitchFamily="18" charset="0"/>
                                          <a:ea typeface="Cambria Math"/>
                                        </a:rPr>
                                      </m:ctrlPr>
                                    </m:sSubPr>
                                    <m:e>
                                      <m:r>
                                        <a:rPr lang="en-AU" i="1">
                                          <a:latin typeface="Cambria Math"/>
                                          <a:ea typeface="Cambria Math"/>
                                        </a:rPr>
                                        <m:t>𝑅𝑒𝑐</m:t>
                                      </m:r>
                                    </m:e>
                                    <m:sub>
                                      <m:r>
                                        <a:rPr lang="en-AU" i="1">
                                          <a:latin typeface="Cambria Math"/>
                                          <a:ea typeface="Cambria Math"/>
                                        </a:rPr>
                                        <m:t>𝑙</m:t>
                                      </m:r>
                                    </m:sub>
                                  </m:sSub>
                                  <m:r>
                                    <a:rPr lang="en-AU" i="1">
                                      <a:latin typeface="Cambria Math"/>
                                      <a:ea typeface="Cambria Math"/>
                                    </a:rPr>
                                    <m:t>, </m:t>
                                  </m:r>
                                  <m:sSub>
                                    <m:sSubPr>
                                      <m:ctrlPr>
                                        <a:rPr lang="en-AU" i="1">
                                          <a:latin typeface="Cambria Math" panose="02040503050406030204" pitchFamily="18" charset="0"/>
                                          <a:ea typeface="Cambria Math"/>
                                        </a:rPr>
                                      </m:ctrlPr>
                                    </m:sSubPr>
                                    <m:e>
                                      <m:r>
                                        <a:rPr lang="en-AU" i="1">
                                          <a:latin typeface="Cambria Math"/>
                                          <a:ea typeface="Cambria Math"/>
                                        </a:rPr>
                                        <m:t>𝑣</m:t>
                                      </m:r>
                                    </m:e>
                                    <m:sub>
                                      <m:r>
                                        <a:rPr lang="en-AU" i="1">
                                          <a:latin typeface="Cambria Math"/>
                                          <a:ea typeface="Cambria Math"/>
                                        </a:rPr>
                                        <m:t>𝑖</m:t>
                                      </m:r>
                                      <m:r>
                                        <a:rPr lang="en-AU" i="1">
                                          <a:latin typeface="Cambria Math"/>
                                          <a:ea typeface="Cambria Math"/>
                                        </a:rPr>
                                        <m:t> ≠</m:t>
                                      </m:r>
                                    </m:sub>
                                  </m:sSub>
                                  <m:sSub>
                                    <m:sSubPr>
                                      <m:ctrlPr>
                                        <a:rPr lang="en-AU" i="1">
                                          <a:latin typeface="Cambria Math" panose="02040503050406030204" pitchFamily="18" charset="0"/>
                                          <a:ea typeface="Cambria Math"/>
                                        </a:rPr>
                                      </m:ctrlPr>
                                    </m:sSubPr>
                                    <m:e>
                                      <m:r>
                                        <a:rPr lang="en-AU" i="1">
                                          <a:latin typeface="Cambria Math"/>
                                          <a:ea typeface="Cambria Math"/>
                                        </a:rPr>
                                        <m:t>𝑣</m:t>
                                      </m:r>
                                    </m:e>
                                    <m:sub>
                                      <m:r>
                                        <a:rPr lang="en-AU" i="1">
                                          <a:latin typeface="Cambria Math"/>
                                          <a:ea typeface="Cambria Math"/>
                                        </a:rPr>
                                        <m:t>𝑗</m:t>
                                      </m:r>
                                    </m:sub>
                                  </m:sSub>
                                </m:sub>
                              </m:sSub>
                            </m:sub>
                          </m:sSub>
                          <m:r>
                            <a:rPr lang="en-AU" i="1">
                              <a:latin typeface="Cambria Math"/>
                            </a:rPr>
                            <m:t>(1 −</m:t>
                          </m:r>
                          <m:r>
                            <a:rPr lang="en-AU" i="1">
                              <a:latin typeface="Cambria Math"/>
                            </a:rPr>
                            <m:t>𝑠𝑖𝑚</m:t>
                          </m:r>
                          <m:d>
                            <m:dPr>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a:rPr>
                                    <m:t>𝑣</m:t>
                                  </m:r>
                                </m:e>
                                <m:sub>
                                  <m:r>
                                    <a:rPr lang="en-AU" i="1">
                                      <a:latin typeface="Cambria Math"/>
                                    </a:rPr>
                                    <m:t>𝑖</m:t>
                                  </m:r>
                                </m:sub>
                              </m:sSub>
                              <m:r>
                                <a:rPr lang="en-AU" i="1">
                                  <a:latin typeface="Cambria Math"/>
                                </a:rPr>
                                <m:t>, </m:t>
                              </m:r>
                              <m:sSub>
                                <m:sSubPr>
                                  <m:ctrlPr>
                                    <a:rPr lang="en-AU" i="1">
                                      <a:latin typeface="Cambria Math" panose="02040503050406030204" pitchFamily="18" charset="0"/>
                                    </a:rPr>
                                  </m:ctrlPr>
                                </m:sSubPr>
                                <m:e>
                                  <m:r>
                                    <a:rPr lang="en-AU" i="1">
                                      <a:latin typeface="Cambria Math"/>
                                    </a:rPr>
                                    <m:t>𝑣</m:t>
                                  </m:r>
                                </m:e>
                                <m:sub>
                                  <m:r>
                                    <a:rPr lang="en-AU" i="1">
                                      <a:latin typeface="Cambria Math"/>
                                    </a:rPr>
                                    <m:t>𝑗</m:t>
                                  </m:r>
                                </m:sub>
                              </m:sSub>
                            </m:e>
                          </m:d>
                          <m:r>
                            <a:rPr lang="en-AU" i="1">
                              <a:latin typeface="Cambria Math"/>
                            </a:rPr>
                            <m:t>)</m:t>
                          </m:r>
                        </m:num>
                        <m:den>
                          <m:r>
                            <a:rPr lang="en-AU" i="1">
                              <a:latin typeface="Cambria Math"/>
                            </a:rPr>
                            <m:t>𝑆</m:t>
                          </m:r>
                          <m:r>
                            <a:rPr lang="en-AU" i="1">
                              <a:latin typeface="Cambria Math"/>
                            </a:rPr>
                            <m:t>/2(</m:t>
                          </m:r>
                          <m:r>
                            <a:rPr lang="en-AU" i="1">
                              <a:latin typeface="Cambria Math"/>
                            </a:rPr>
                            <m:t>𝑠</m:t>
                          </m:r>
                          <m:r>
                            <a:rPr lang="en-AU" i="1">
                              <a:latin typeface="Cambria Math"/>
                            </a:rPr>
                            <m:t>−1) </m:t>
                          </m:r>
                        </m:den>
                      </m:f>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3625114" y="2215224"/>
                <a:ext cx="5247462" cy="799386"/>
              </a:xfrm>
              <a:prstGeom prst="rect">
                <a:avLst/>
              </a:prstGeom>
              <a:blipFill>
                <a:blip r:embed="rId4"/>
                <a:stretch>
                  <a:fillRect/>
                </a:stretch>
              </a:blipFill>
            </p:spPr>
            <p:txBody>
              <a:bodyPr/>
              <a:lstStyle/>
              <a:p>
                <a:r>
                  <a:rPr lang="en-US">
                    <a:noFill/>
                  </a:rPr>
                  <a:t> </a:t>
                </a:r>
              </a:p>
            </p:txBody>
          </p:sp>
        </mc:Fallback>
      </mc:AlternateContent>
      <p:sp>
        <p:nvSpPr>
          <p:cNvPr id="28" name="Title 1"/>
          <p:cNvSpPr txBox="1">
            <a:spLocks/>
          </p:cNvSpPr>
          <p:nvPr/>
        </p:nvSpPr>
        <p:spPr bwMode="auto">
          <a:xfrm>
            <a:off x="2074500"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dirty="0">
                <a:solidFill>
                  <a:srgbClr val="002060"/>
                </a:solidFill>
                <a:latin typeface="Georgia" pitchFamily="18" charset="0"/>
              </a:rPr>
              <a:t>Diversity</a:t>
            </a:r>
          </a:p>
        </p:txBody>
      </p:sp>
    </p:spTree>
    <p:extLst>
      <p:ext uri="{BB962C8B-B14F-4D97-AF65-F5344CB8AC3E}">
        <p14:creationId xmlns:p14="http://schemas.microsoft.com/office/powerpoint/2010/main" val="2128054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074502" y="1371605"/>
                <a:ext cx="8286078" cy="5005445"/>
              </a:xfrm>
            </p:spPr>
            <p:txBody>
              <a:bodyPr/>
              <a:lstStyle/>
              <a:p>
                <a:pPr marL="457200" indent="-457200">
                  <a:spcBef>
                    <a:spcPts val="600"/>
                  </a:spcBef>
                </a:pPr>
                <a:r>
                  <a:rPr lang="en-AU" sz="2000" dirty="0">
                    <a:latin typeface="Georgia" pitchFamily="18" charset="0"/>
                  </a:rPr>
                  <a:t>Extent of unfamiliarity between successfully recommended items.</a:t>
                </a:r>
                <a:endParaRPr lang="en-US" sz="2000" dirty="0">
                  <a:latin typeface="Georgia" pitchFamily="18" charset="0"/>
                </a:endParaRPr>
              </a:p>
              <a:p>
                <a:pPr marL="457200" indent="-457200">
                  <a:spcBef>
                    <a:spcPts val="600"/>
                  </a:spcBef>
                </a:pPr>
                <a:endParaRPr lang="en-AU" sz="1800" dirty="0">
                  <a:solidFill>
                    <a:srgbClr val="000000"/>
                  </a:solidFill>
                  <a:latin typeface="Georgia" pitchFamily="18" charset="0"/>
                  <a:ea typeface="Cambria Math"/>
                </a:endParaRPr>
              </a:p>
              <a:p>
                <a:pPr marL="457200" indent="-457200">
                  <a:spcBef>
                    <a:spcPts val="600"/>
                  </a:spcBef>
                </a:pPr>
                <a:endParaRPr lang="en-AU" sz="1800" dirty="0">
                  <a:solidFill>
                    <a:srgbClr val="000000"/>
                  </a:solidFill>
                  <a:latin typeface="Georgia" pitchFamily="18" charset="0"/>
                  <a:ea typeface="Cambria Math"/>
                </a:endParaRPr>
              </a:p>
              <a:p>
                <a:pPr>
                  <a:spcBef>
                    <a:spcPts val="600"/>
                  </a:spcBef>
                </a:pPr>
                <a:r>
                  <a:rPr lang="en-AU" sz="1800" dirty="0">
                    <a:solidFill>
                      <a:srgbClr val="000000"/>
                    </a:solidFill>
                    <a:latin typeface="Georgia" pitchFamily="18" charset="0"/>
                    <a:ea typeface="Cambria Math"/>
                  </a:rPr>
                  <a:t>        </a:t>
                </a:r>
              </a:p>
              <a:p>
                <a:pPr>
                  <a:spcBef>
                    <a:spcPts val="600"/>
                  </a:spcBef>
                </a:pPr>
                <a:r>
                  <a:rPr lang="en-AU" sz="1800" dirty="0">
                    <a:solidFill>
                      <a:srgbClr val="000000"/>
                    </a:solidFill>
                    <a:latin typeface="Georgia" pitchFamily="18" charset="0"/>
                    <a:ea typeface="Cambria Math"/>
                  </a:rPr>
                  <a:t>         Where</a:t>
                </a:r>
                <a:r>
                  <a:rPr lang="en-AU" sz="1800" dirty="0">
                    <a:solidFill>
                      <a:srgbClr val="000000"/>
                    </a:solidFill>
                    <a:ea typeface="Cambria Math"/>
                  </a:rPr>
                  <a:t>, </a:t>
                </a:r>
              </a:p>
              <a:p>
                <a:pPr>
                  <a:spcBef>
                    <a:spcPts val="600"/>
                  </a:spcBef>
                </a:pPr>
                <a:r>
                  <a:rPr lang="en-AU" sz="1800" dirty="0">
                    <a:solidFill>
                      <a:srgbClr val="000000"/>
                    </a:solidFill>
                    <a:ea typeface="Cambria Math"/>
                  </a:rPr>
                  <a:t>	 </a:t>
                </a:r>
                <a14:m>
                  <m:oMath xmlns:m="http://schemas.openxmlformats.org/officeDocument/2006/math">
                    <m:sSub>
                      <m:sSubPr>
                        <m:ctrlPr>
                          <a:rPr lang="en-AU" sz="1800" i="1">
                            <a:solidFill>
                              <a:srgbClr val="000000"/>
                            </a:solidFill>
                            <a:latin typeface="Cambria Math" panose="02040503050406030204" pitchFamily="18" charset="0"/>
                          </a:rPr>
                        </m:ctrlPr>
                      </m:sSubPr>
                      <m:e>
                        <m:r>
                          <a:rPr lang="en-AU" sz="1800" i="1">
                            <a:solidFill>
                              <a:srgbClr val="000000"/>
                            </a:solidFill>
                            <a:latin typeface="Cambria Math"/>
                          </a:rPr>
                          <m:t>𝑅𝑒𝑐</m:t>
                        </m:r>
                      </m:e>
                      <m:sub>
                        <m:r>
                          <a:rPr lang="en-AU" sz="1800" i="1">
                            <a:solidFill>
                              <a:srgbClr val="000000"/>
                            </a:solidFill>
                            <a:latin typeface="Cambria Math"/>
                          </a:rPr>
                          <m:t>𝑙</m:t>
                        </m:r>
                      </m:sub>
                    </m:sSub>
                  </m:oMath>
                </a14:m>
                <a:r>
                  <a:rPr lang="en-AU" sz="1800" dirty="0">
                    <a:solidFill>
                      <a:srgbClr val="000000"/>
                    </a:solidFill>
                    <a:ea typeface="Cambria Math"/>
                  </a:rPr>
                  <a:t>: </a:t>
                </a:r>
                <a:r>
                  <a:rPr lang="en-AU" sz="1800" dirty="0">
                    <a:solidFill>
                      <a:srgbClr val="000000"/>
                    </a:solidFill>
                    <a:latin typeface="Georgia" pitchFamily="18" charset="0"/>
                    <a:ea typeface="Cambria Math"/>
                  </a:rPr>
                  <a:t>Recommended  video list.</a:t>
                </a:r>
              </a:p>
              <a:p>
                <a:pPr marL="982800" lvl="3" indent="0">
                  <a:spcBef>
                    <a:spcPts val="600"/>
                  </a:spcBef>
                </a:pPr>
                <a14:m>
                  <m:oMath xmlns:m="http://schemas.openxmlformats.org/officeDocument/2006/math">
                    <m:sSub>
                      <m:sSubPr>
                        <m:ctrlPr>
                          <a:rPr lang="en-AU" i="1">
                            <a:solidFill>
                              <a:srgbClr val="000000"/>
                            </a:solidFill>
                            <a:latin typeface="Cambria Math" panose="02040503050406030204" pitchFamily="18" charset="0"/>
                            <a:ea typeface="Cambria Math"/>
                          </a:rPr>
                        </m:ctrlPr>
                      </m:sSubPr>
                      <m:e>
                        <m:r>
                          <a:rPr lang="en-AU">
                            <a:solidFill>
                              <a:srgbClr val="000000"/>
                            </a:solidFill>
                            <a:latin typeface="Cambria Math"/>
                            <a:ea typeface="Cambria Math"/>
                          </a:rPr>
                          <m:t>𝑇𝑒𝑠</m:t>
                        </m:r>
                      </m:e>
                      <m:sub>
                        <m:r>
                          <a:rPr lang="en-AU">
                            <a:solidFill>
                              <a:srgbClr val="000000"/>
                            </a:solidFill>
                            <a:latin typeface="Cambria Math"/>
                            <a:ea typeface="Cambria Math"/>
                          </a:rPr>
                          <m:t>𝑙</m:t>
                        </m:r>
                      </m:sub>
                    </m:sSub>
                  </m:oMath>
                </a14:m>
                <a:r>
                  <a:rPr lang="en-US" dirty="0">
                    <a:latin typeface="Georgia" panose="02040502050405020303" pitchFamily="18" charset="0"/>
                  </a:rPr>
                  <a:t>: Set of training set videos.</a:t>
                </a:r>
              </a:p>
              <a:p>
                <a:pPr marL="982800" lvl="3" indent="0">
                  <a:spcBef>
                    <a:spcPts val="600"/>
                  </a:spcBef>
                </a:pPr>
                <a14:m>
                  <m:oMath xmlns:m="http://schemas.openxmlformats.org/officeDocument/2006/math">
                    <m:sSub>
                      <m:sSubPr>
                        <m:ctrlPr>
                          <a:rPr lang="en-AU" i="1">
                            <a:latin typeface="Cambria Math" panose="02040503050406030204" pitchFamily="18" charset="0"/>
                            <a:ea typeface="Cambria Math"/>
                          </a:rPr>
                        </m:ctrlPr>
                      </m:sSubPr>
                      <m:e>
                        <m:r>
                          <a:rPr lang="en-AU">
                            <a:latin typeface="Cambria Math"/>
                            <a:ea typeface="Cambria Math"/>
                          </a:rPr>
                          <m:t>𝑇</m:t>
                        </m:r>
                        <m:r>
                          <a:rPr lang="en-AU" i="1">
                            <a:latin typeface="Cambria Math"/>
                            <a:ea typeface="Cambria Math"/>
                          </a:rPr>
                          <m:t>𝑟𝑎</m:t>
                        </m:r>
                      </m:e>
                      <m:sub>
                        <m:r>
                          <a:rPr lang="en-AU">
                            <a:latin typeface="Cambria Math"/>
                            <a:ea typeface="Cambria Math"/>
                          </a:rPr>
                          <m:t>𝑙</m:t>
                        </m:r>
                      </m:sub>
                    </m:sSub>
                    <m:r>
                      <a:rPr lang="en-AU" i="1">
                        <a:latin typeface="Cambria Math"/>
                        <a:ea typeface="Cambria Math"/>
                      </a:rPr>
                      <m:t>:</m:t>
                    </m:r>
                  </m:oMath>
                </a14:m>
                <a:r>
                  <a:rPr lang="en-US" dirty="0">
                    <a:latin typeface="Georgia" panose="02040502050405020303" pitchFamily="18" charset="0"/>
                  </a:rPr>
                  <a:t> Set of testing set vides.</a:t>
                </a:r>
                <a:endParaRPr lang="en-US" sz="2400" dirty="0">
                  <a:latin typeface="Georgia" pitchFamily="18" charset="0"/>
                </a:endParaRPr>
              </a:p>
              <a:p>
                <a:pPr>
                  <a:spcBef>
                    <a:spcPts val="600"/>
                  </a:spcBef>
                </a:pPr>
                <a:endParaRPr lang="en-AU" sz="2000" dirty="0">
                  <a:latin typeface="Georgia" pitchFamily="18" charset="0"/>
                </a:endParaRPr>
              </a:p>
              <a:p>
                <a:pPr marL="457200" indent="-457200">
                  <a:spcBef>
                    <a:spcPts val="600"/>
                  </a:spcBef>
                </a:pPr>
                <a:endParaRPr lang="en-US" sz="2400" dirty="0">
                  <a:latin typeface="Georgia"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074502" y="1371605"/>
                <a:ext cx="8286078" cy="5005445"/>
              </a:xfrm>
              <a:blipFill>
                <a:blip r:embed="rId3"/>
                <a:stretch>
                  <a:fillRect l="-662" t="-1340"/>
                </a:stretch>
              </a:blipFill>
            </p:spPr>
            <p:txBody>
              <a:bodyPr/>
              <a:lstStyle/>
              <a:p>
                <a:r>
                  <a:rPr lang="en-US">
                    <a:noFill/>
                  </a:rPr>
                  <a:t> </a:t>
                </a:r>
              </a:p>
            </p:txBody>
          </p:sp>
        </mc:Fallback>
      </mc:AlternateContent>
      <p:sp>
        <p:nvSpPr>
          <p:cNvPr id="4" name="Slide Number Placeholder 3"/>
          <p:cNvSpPr>
            <a:spLocks noGrp="1"/>
          </p:cNvSpPr>
          <p:nvPr>
            <p:ph type="sldNum" sz="quarter" idx="11"/>
          </p:nvPr>
        </p:nvSpPr>
        <p:spPr/>
        <p:txBody>
          <a:bodyPr/>
          <a:lstStyle/>
          <a:p>
            <a:fld id="{4FAB73BC-B049-4115-A692-8D63A059BFB8}" type="slidenum">
              <a:rPr lang="en-US" sz="1400"/>
              <a:t>25</a:t>
            </a:fld>
            <a:endParaRPr lang="en-US" sz="1400" dirty="0"/>
          </a:p>
        </p:txBody>
      </p:sp>
      <mc:AlternateContent xmlns:mc="http://schemas.openxmlformats.org/markup-compatibility/2006" xmlns:a14="http://schemas.microsoft.com/office/drawing/2010/main">
        <mc:Choice Requires="a14">
          <p:sp>
            <p:nvSpPr>
              <p:cNvPr id="2" name="Rectangle 1"/>
              <p:cNvSpPr/>
              <p:nvPr/>
            </p:nvSpPr>
            <p:spPr>
              <a:xfrm>
                <a:off x="3625114" y="2083144"/>
                <a:ext cx="5265416" cy="665118"/>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AU" i="1">
                          <a:latin typeface="Cambria Math"/>
                        </a:rPr>
                        <m:t>𝑁𝑜𝑣𝑒𝑙𝑡𝑦</m:t>
                      </m:r>
                      <m:d>
                        <m:dPr>
                          <m:ctrlPr>
                            <a:rPr lang="en-AU" i="1">
                              <a:latin typeface="Cambria Math" panose="02040503050406030204" pitchFamily="18" charset="0"/>
                            </a:rPr>
                          </m:ctrlPr>
                        </m:dPr>
                        <m:e>
                          <m:sSubSup>
                            <m:sSubSupPr>
                              <m:ctrlPr>
                                <a:rPr lang="en-US" i="1">
                                  <a:latin typeface="Cambria Math" panose="02040503050406030204" pitchFamily="18" charset="0"/>
                                </a:rPr>
                              </m:ctrlPr>
                            </m:sSubSupPr>
                            <m:e>
                              <m:r>
                                <a:rPr lang="en-AU" i="1">
                                  <a:latin typeface="Cambria Math"/>
                                </a:rPr>
                                <m:t>𝑅𝑒𝑐</m:t>
                              </m:r>
                            </m:e>
                            <m:sub>
                              <m:r>
                                <a:rPr lang="en-AU" i="1">
                                  <a:latin typeface="Cambria Math"/>
                                </a:rPr>
                                <m:t>𝑙</m:t>
                              </m:r>
                            </m:sub>
                            <m:sup/>
                          </m:sSubSup>
                        </m:e>
                      </m:d>
                      <m:r>
                        <a:rPr lang="en-AU" i="1">
                          <a:latin typeface="Cambria Math"/>
                        </a:rPr>
                        <m:t>= </m:t>
                      </m:r>
                      <m:f>
                        <m:fPr>
                          <m:ctrlPr>
                            <a:rPr lang="en-AU" i="1">
                              <a:latin typeface="Cambria Math" panose="02040503050406030204" pitchFamily="18" charset="0"/>
                            </a:rPr>
                          </m:ctrlPr>
                        </m:fPr>
                        <m:num>
                          <m:r>
                            <a:rPr lang="en-AU" i="1">
                              <a:latin typeface="Cambria Math"/>
                            </a:rPr>
                            <m:t>|</m:t>
                          </m:r>
                          <m:sSub>
                            <m:sSubPr>
                              <m:ctrlPr>
                                <a:rPr lang="en-AU" i="1">
                                  <a:latin typeface="Cambria Math" panose="02040503050406030204" pitchFamily="18" charset="0"/>
                                </a:rPr>
                              </m:ctrlPr>
                            </m:sSubPr>
                            <m:e>
                              <m:r>
                                <a:rPr lang="en-AU" i="1">
                                  <a:latin typeface="Cambria Math"/>
                                </a:rPr>
                                <m:t>𝑅𝑒𝑐</m:t>
                              </m:r>
                            </m:e>
                            <m:sub>
                              <m:r>
                                <a:rPr lang="en-AU" i="1">
                                  <a:latin typeface="Cambria Math"/>
                                </a:rPr>
                                <m:t>𝑙</m:t>
                              </m:r>
                            </m:sub>
                          </m:sSub>
                          <m:r>
                            <a:rPr lang="en-AU" i="1">
                              <a:latin typeface="Cambria Math"/>
                            </a:rPr>
                            <m:t> </m:t>
                          </m:r>
                          <m:r>
                            <a:rPr lang="en-AU" i="1">
                              <a:latin typeface="Cambria Math"/>
                              <a:ea typeface="Cambria Math"/>
                            </a:rPr>
                            <m:t>∩ </m:t>
                          </m:r>
                          <m:sSub>
                            <m:sSubPr>
                              <m:ctrlPr>
                                <a:rPr lang="en-AU" i="1">
                                  <a:latin typeface="Cambria Math" panose="02040503050406030204" pitchFamily="18" charset="0"/>
                                  <a:ea typeface="Cambria Math"/>
                                </a:rPr>
                              </m:ctrlPr>
                            </m:sSubPr>
                            <m:e>
                              <m:r>
                                <a:rPr lang="en-AU" i="1">
                                  <a:latin typeface="Cambria Math"/>
                                  <a:ea typeface="Cambria Math"/>
                                </a:rPr>
                                <m:t>𝑇𝑒𝑠</m:t>
                              </m:r>
                            </m:e>
                            <m:sub>
                              <m:r>
                                <a:rPr lang="en-AU" i="1">
                                  <a:latin typeface="Cambria Math"/>
                                  <a:ea typeface="Cambria Math"/>
                                </a:rPr>
                                <m:t>𝑙</m:t>
                              </m:r>
                            </m:sub>
                          </m:sSub>
                          <m:r>
                            <a:rPr lang="en-AU" i="1">
                              <a:latin typeface="Cambria Math"/>
                              <a:ea typeface="Cambria Math"/>
                            </a:rPr>
                            <m:t>|</m:t>
                          </m:r>
                        </m:num>
                        <m:den>
                          <m:sSub>
                            <m:sSubPr>
                              <m:ctrlPr>
                                <a:rPr lang="en-AU" i="1">
                                  <a:latin typeface="Cambria Math" panose="02040503050406030204" pitchFamily="18" charset="0"/>
                                  <a:ea typeface="Cambria Math"/>
                                </a:rPr>
                              </m:ctrlPr>
                            </m:sSubPr>
                            <m:e>
                              <m:r>
                                <a:rPr lang="en-AU" i="1">
                                  <a:latin typeface="Cambria Math"/>
                                  <a:ea typeface="Cambria Math"/>
                                </a:rPr>
                                <m:t>𝑇𝑒𝑠</m:t>
                              </m:r>
                            </m:e>
                            <m:sub>
                              <m:r>
                                <a:rPr lang="en-AU" i="1">
                                  <a:latin typeface="Cambria Math"/>
                                  <a:ea typeface="Cambria Math"/>
                                </a:rPr>
                                <m:t>𝑙</m:t>
                              </m:r>
                            </m:sub>
                          </m:sSub>
                        </m:den>
                      </m:f>
                      <m:r>
                        <a:rPr lang="en-AU" i="1">
                          <a:latin typeface="Cambria Math"/>
                        </a:rPr>
                        <m:t> −</m:t>
                      </m:r>
                      <m:f>
                        <m:fPr>
                          <m:ctrlPr>
                            <a:rPr lang="en-AU" i="1">
                              <a:latin typeface="Cambria Math" panose="02040503050406030204" pitchFamily="18" charset="0"/>
                            </a:rPr>
                          </m:ctrlPr>
                        </m:fPr>
                        <m:num>
                          <m:r>
                            <a:rPr lang="en-AU" i="1">
                              <a:latin typeface="Cambria Math"/>
                            </a:rPr>
                            <m:t>|</m:t>
                          </m:r>
                          <m:sSub>
                            <m:sSubPr>
                              <m:ctrlPr>
                                <a:rPr lang="en-AU" i="1">
                                  <a:latin typeface="Cambria Math" panose="02040503050406030204" pitchFamily="18" charset="0"/>
                                </a:rPr>
                              </m:ctrlPr>
                            </m:sSubPr>
                            <m:e>
                              <m:r>
                                <a:rPr lang="en-AU" i="1">
                                  <a:latin typeface="Cambria Math"/>
                                </a:rPr>
                                <m:t>𝑅𝑒𝑐</m:t>
                              </m:r>
                            </m:e>
                            <m:sub>
                              <m:r>
                                <a:rPr lang="en-AU" i="1">
                                  <a:latin typeface="Cambria Math"/>
                                </a:rPr>
                                <m:t>𝑙</m:t>
                              </m:r>
                            </m:sub>
                          </m:sSub>
                          <m:r>
                            <a:rPr lang="en-AU" i="1">
                              <a:latin typeface="Cambria Math"/>
                            </a:rPr>
                            <m:t> </m:t>
                          </m:r>
                          <m:r>
                            <a:rPr lang="en-AU" i="1">
                              <a:latin typeface="Cambria Math"/>
                              <a:ea typeface="Cambria Math"/>
                            </a:rPr>
                            <m:t>∩ </m:t>
                          </m:r>
                          <m:sSub>
                            <m:sSubPr>
                              <m:ctrlPr>
                                <a:rPr lang="en-AU" i="1">
                                  <a:latin typeface="Cambria Math" panose="02040503050406030204" pitchFamily="18" charset="0"/>
                                  <a:ea typeface="Cambria Math"/>
                                </a:rPr>
                              </m:ctrlPr>
                            </m:sSubPr>
                            <m:e>
                              <m:r>
                                <a:rPr lang="en-AU" i="1">
                                  <a:latin typeface="Cambria Math"/>
                                  <a:ea typeface="Cambria Math"/>
                                </a:rPr>
                                <m:t>𝑇𝑟𝑎</m:t>
                              </m:r>
                            </m:e>
                            <m:sub>
                              <m:r>
                                <a:rPr lang="en-AU" i="1">
                                  <a:latin typeface="Cambria Math"/>
                                  <a:ea typeface="Cambria Math"/>
                                </a:rPr>
                                <m:t>𝑙</m:t>
                              </m:r>
                            </m:sub>
                          </m:sSub>
                          <m:r>
                            <a:rPr lang="en-AU" i="1">
                              <a:latin typeface="Cambria Math"/>
                              <a:ea typeface="Cambria Math"/>
                            </a:rPr>
                            <m:t>|</m:t>
                          </m:r>
                        </m:num>
                        <m:den>
                          <m:sSub>
                            <m:sSubPr>
                              <m:ctrlPr>
                                <a:rPr lang="en-AU" i="1">
                                  <a:latin typeface="Cambria Math" panose="02040503050406030204" pitchFamily="18" charset="0"/>
                                  <a:ea typeface="Cambria Math"/>
                                </a:rPr>
                              </m:ctrlPr>
                            </m:sSubPr>
                            <m:e>
                              <m:r>
                                <a:rPr lang="en-AU" i="1">
                                  <a:latin typeface="Cambria Math"/>
                                  <a:ea typeface="Cambria Math"/>
                                </a:rPr>
                                <m:t>𝑇𝑟𝑎</m:t>
                              </m:r>
                            </m:e>
                            <m:sub>
                              <m:r>
                                <a:rPr lang="en-AU" i="1">
                                  <a:latin typeface="Cambria Math"/>
                                  <a:ea typeface="Cambria Math"/>
                                </a:rPr>
                                <m:t>𝑙</m:t>
                              </m:r>
                            </m:sub>
                          </m:sSub>
                        </m:den>
                      </m:f>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3625114" y="2083144"/>
                <a:ext cx="5265416" cy="665118"/>
              </a:xfrm>
              <a:prstGeom prst="rect">
                <a:avLst/>
              </a:prstGeom>
              <a:blipFill>
                <a:blip r:embed="rId4"/>
                <a:stretch>
                  <a:fillRect/>
                </a:stretch>
              </a:blipFill>
            </p:spPr>
            <p:txBody>
              <a:bodyPr/>
              <a:lstStyle/>
              <a:p>
                <a:r>
                  <a:rPr lang="en-US">
                    <a:noFill/>
                  </a:rPr>
                  <a:t> </a:t>
                </a:r>
              </a:p>
            </p:txBody>
          </p:sp>
        </mc:Fallback>
      </mc:AlternateContent>
      <p:sp>
        <p:nvSpPr>
          <p:cNvPr id="28" name="Title 1"/>
          <p:cNvSpPr txBox="1">
            <a:spLocks/>
          </p:cNvSpPr>
          <p:nvPr/>
        </p:nvSpPr>
        <p:spPr bwMode="auto">
          <a:xfrm>
            <a:off x="2074500"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dirty="0">
                <a:solidFill>
                  <a:srgbClr val="002060"/>
                </a:solidFill>
                <a:latin typeface="Georgia" pitchFamily="18" charset="0"/>
              </a:rPr>
              <a:t>Novelty</a:t>
            </a:r>
          </a:p>
        </p:txBody>
      </p:sp>
    </p:spTree>
    <p:extLst>
      <p:ext uri="{BB962C8B-B14F-4D97-AF65-F5344CB8AC3E}">
        <p14:creationId xmlns:p14="http://schemas.microsoft.com/office/powerpoint/2010/main" val="21438361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784</Words>
  <Application>Microsoft Office PowerPoint</Application>
  <PresentationFormat>Widescreen</PresentationFormat>
  <Paragraphs>341</Paragraphs>
  <Slides>25</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Cambria Math</vt:lpstr>
      <vt:lpstr>Georgia</vt:lpstr>
      <vt:lpstr>Times</vt:lpstr>
      <vt:lpstr>Office Theme</vt:lpstr>
      <vt:lpstr>LSTM Networks for Online Cross-Network Recommendations</vt:lpstr>
      <vt:lpstr>Cross-network recommender systems</vt:lpstr>
      <vt:lpstr>Motivation: limitations of existing solutions</vt:lpstr>
      <vt:lpstr>Model : LSTM</vt:lpstr>
      <vt:lpstr>Architecture </vt:lpstr>
      <vt:lpstr>Process</vt:lpstr>
      <vt:lpstr>Cross-network topical layer</vt:lpstr>
      <vt:lpstr>Attention gates</vt:lpstr>
      <vt:lpstr>Time aware gates</vt:lpstr>
      <vt:lpstr>Overview</vt:lpstr>
      <vt:lpstr>Experiments </vt:lpstr>
      <vt:lpstr>Dataset</vt:lpstr>
      <vt:lpstr>Results</vt:lpstr>
      <vt:lpstr>Results</vt:lpstr>
      <vt:lpstr>Develop one stop recommender platforms!!</vt:lpstr>
      <vt:lpstr>Thank You</vt:lpstr>
      <vt:lpstr>PowerPoint Presentation</vt:lpstr>
      <vt:lpstr>Architecture: Attention gates</vt:lpstr>
      <vt:lpstr>Architecture: Time aware gates</vt:lpstr>
      <vt:lpstr>Cell gate operations</vt:lpstr>
      <vt:lpstr>Prediction layer</vt:lpstr>
      <vt:lpstr>Baselines</vt:lpstr>
      <vt:lpstr>Accuracy metrics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2022-02-17T07:17:41Z</dcterms:created>
  <dcterms:modified xsi:type="dcterms:W3CDTF">2022-02-17T07:20:12Z</dcterms:modified>
</cp:coreProperties>
</file>